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5" r:id="rId8"/>
    <p:sldId id="266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433" autoAdjust="0"/>
  </p:normalViewPr>
  <p:slideViewPr>
    <p:cSldViewPr snapToGrid="0">
      <p:cViewPr>
        <p:scale>
          <a:sx n="75" d="100"/>
          <a:sy n="75" d="100"/>
        </p:scale>
        <p:origin x="-1134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200E96-6B72-4AFA-BD3D-8EB42B522AE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6FA9A9-9230-48A6-8B1F-F5B8476F1B26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Объект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3CA7F8FD-0429-4005-B3F6-4C6DEEDD1385}" type="parTrans" cxnId="{9B27BCA4-86B8-449D-AE94-7F735FEDD446}">
      <dgm:prSet/>
      <dgm:spPr/>
      <dgm:t>
        <a:bodyPr/>
        <a:lstStyle/>
        <a:p>
          <a:endParaRPr lang="ru-RU"/>
        </a:p>
      </dgm:t>
    </dgm:pt>
    <dgm:pt modelId="{F9596CB2-2F79-41D0-AE23-3B720F9FA74E}" type="sibTrans" cxnId="{9B27BCA4-86B8-449D-AE94-7F735FEDD446}">
      <dgm:prSet/>
      <dgm:spPr/>
      <dgm:t>
        <a:bodyPr/>
        <a:lstStyle/>
        <a:p>
          <a:endParaRPr lang="ru-RU"/>
        </a:p>
      </dgm:t>
    </dgm:pt>
    <dgm:pt modelId="{2EBAE26B-99AB-4628-8B8C-95EE2B70F502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живое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5896597C-50D2-4862-9E65-8677AC9967D9}" type="parTrans" cxnId="{EC8842FA-AA86-4BF5-94FD-4DB706769AF9}">
      <dgm:prSet/>
      <dgm:spPr/>
      <dgm:t>
        <a:bodyPr/>
        <a:lstStyle/>
        <a:p>
          <a:endParaRPr lang="ru-RU"/>
        </a:p>
      </dgm:t>
    </dgm:pt>
    <dgm:pt modelId="{BE143DB5-F07F-480F-BE76-5F9311178AEC}" type="sibTrans" cxnId="{EC8842FA-AA86-4BF5-94FD-4DB706769AF9}">
      <dgm:prSet/>
      <dgm:spPr/>
      <dgm:t>
        <a:bodyPr/>
        <a:lstStyle/>
        <a:p>
          <a:endParaRPr lang="ru-RU"/>
        </a:p>
      </dgm:t>
    </dgm:pt>
    <dgm:pt modelId="{353848D3-1508-4477-91D4-E335FBA0AE4F}">
      <dgm:prSet phldrT="[Текст]" custT="1"/>
      <dgm:spPr/>
      <dgm:t>
        <a:bodyPr vert="vert270"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человек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55BEBA72-00FB-4E61-9FD3-49F0E84FB744}" type="parTrans" cxnId="{E2E2F015-3616-4302-831C-2323219E993F}">
      <dgm:prSet/>
      <dgm:spPr/>
      <dgm:t>
        <a:bodyPr/>
        <a:lstStyle/>
        <a:p>
          <a:endParaRPr lang="ru-RU"/>
        </a:p>
      </dgm:t>
    </dgm:pt>
    <dgm:pt modelId="{8B11B7B9-A1C5-457E-8DFC-E5B5457AE0E5}" type="sibTrans" cxnId="{E2E2F015-3616-4302-831C-2323219E993F}">
      <dgm:prSet/>
      <dgm:spPr/>
      <dgm:t>
        <a:bodyPr/>
        <a:lstStyle/>
        <a:p>
          <a:endParaRPr lang="ru-RU"/>
        </a:p>
      </dgm:t>
    </dgm:pt>
    <dgm:pt modelId="{23316996-EC3B-4BB5-A39D-F4C1831A084E}">
      <dgm:prSet phldrT="[Текст]" custT="1"/>
      <dgm:spPr/>
      <dgm:t>
        <a:bodyPr vert="vert270"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животное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1188CF28-DEA9-4E20-B214-103E764EE5A6}" type="parTrans" cxnId="{BD452EBF-858C-4C6B-A309-6106B71DF7CE}">
      <dgm:prSet/>
      <dgm:spPr/>
      <dgm:t>
        <a:bodyPr/>
        <a:lstStyle/>
        <a:p>
          <a:endParaRPr lang="ru-RU"/>
        </a:p>
      </dgm:t>
    </dgm:pt>
    <dgm:pt modelId="{8245DDB5-18A0-4FDE-BBFC-CD853D0C7C54}" type="sibTrans" cxnId="{BD452EBF-858C-4C6B-A309-6106B71DF7CE}">
      <dgm:prSet/>
      <dgm:spPr/>
      <dgm:t>
        <a:bodyPr/>
        <a:lstStyle/>
        <a:p>
          <a:endParaRPr lang="ru-RU"/>
        </a:p>
      </dgm:t>
    </dgm:pt>
    <dgm:pt modelId="{BBC57731-B35C-4B16-AAFC-5C8C40A52997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не живое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B92D5153-C3D3-4BFB-9C16-3168C5F8D5D5}" type="parTrans" cxnId="{95AF4F12-7EFA-45A8-BB0C-B1CCA26FE848}">
      <dgm:prSet/>
      <dgm:spPr/>
      <dgm:t>
        <a:bodyPr/>
        <a:lstStyle/>
        <a:p>
          <a:endParaRPr lang="ru-RU"/>
        </a:p>
      </dgm:t>
    </dgm:pt>
    <dgm:pt modelId="{F636BEFB-5917-4D23-84ED-ECAE7B995794}" type="sibTrans" cxnId="{95AF4F12-7EFA-45A8-BB0C-B1CCA26FE848}">
      <dgm:prSet/>
      <dgm:spPr/>
      <dgm:t>
        <a:bodyPr/>
        <a:lstStyle/>
        <a:p>
          <a:endParaRPr lang="ru-RU"/>
        </a:p>
      </dgm:t>
    </dgm:pt>
    <dgm:pt modelId="{981D22BA-6FB6-4935-BB35-2AEDFF2E4265}">
      <dgm:prSet phldrT="[Текст]" custT="1"/>
      <dgm:spPr/>
      <dgm:t>
        <a:bodyPr vert="vert270"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Рукотворный мир</a:t>
          </a:r>
        </a:p>
      </dgm:t>
    </dgm:pt>
    <dgm:pt modelId="{CF68E214-0334-484C-BF87-8DFB15C1B3E1}" type="parTrans" cxnId="{AC6A1A2D-C02A-4642-9ACE-0FFB65AD14E1}">
      <dgm:prSet/>
      <dgm:spPr/>
      <dgm:t>
        <a:bodyPr/>
        <a:lstStyle/>
        <a:p>
          <a:endParaRPr lang="ru-RU"/>
        </a:p>
      </dgm:t>
    </dgm:pt>
    <dgm:pt modelId="{C9B6D185-F864-4FA4-93D3-960955B0EB77}" type="sibTrans" cxnId="{AC6A1A2D-C02A-4642-9ACE-0FFB65AD14E1}">
      <dgm:prSet/>
      <dgm:spPr/>
      <dgm:t>
        <a:bodyPr/>
        <a:lstStyle/>
        <a:p>
          <a:endParaRPr lang="ru-RU"/>
        </a:p>
      </dgm:t>
    </dgm:pt>
    <dgm:pt modelId="{4304D2F7-CE94-4AFC-8B37-7059C36CD2A8}">
      <dgm:prSet custT="1"/>
      <dgm:spPr/>
      <dgm:t>
        <a:bodyPr vert="vert270"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птица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913745B1-435A-4717-8B93-A8B4B99D0D0D}" type="parTrans" cxnId="{B1A796E6-7923-4D09-A075-33A10C9A5EBA}">
      <dgm:prSet/>
      <dgm:spPr/>
      <dgm:t>
        <a:bodyPr/>
        <a:lstStyle/>
        <a:p>
          <a:endParaRPr lang="ru-RU"/>
        </a:p>
      </dgm:t>
    </dgm:pt>
    <dgm:pt modelId="{1982BB5D-3112-489A-BF93-CBBEF0C14A72}" type="sibTrans" cxnId="{B1A796E6-7923-4D09-A075-33A10C9A5EBA}">
      <dgm:prSet/>
      <dgm:spPr/>
      <dgm:t>
        <a:bodyPr/>
        <a:lstStyle/>
        <a:p>
          <a:endParaRPr lang="ru-RU"/>
        </a:p>
      </dgm:t>
    </dgm:pt>
    <dgm:pt modelId="{0F505F98-3696-402B-99AB-14FDE8162E83}">
      <dgm:prSet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Неживая природа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57A813BB-926D-40D4-B458-F91457251A1F}" type="parTrans" cxnId="{47946333-4C5B-46C3-B223-49F5CA31A900}">
      <dgm:prSet/>
      <dgm:spPr/>
      <dgm:t>
        <a:bodyPr/>
        <a:lstStyle/>
        <a:p>
          <a:endParaRPr lang="ru-RU"/>
        </a:p>
      </dgm:t>
    </dgm:pt>
    <dgm:pt modelId="{7BF69B80-6AE5-4809-9558-C5AE75BCFD03}" type="sibTrans" cxnId="{47946333-4C5B-46C3-B223-49F5CA31A900}">
      <dgm:prSet/>
      <dgm:spPr/>
      <dgm:t>
        <a:bodyPr/>
        <a:lstStyle/>
        <a:p>
          <a:endParaRPr lang="ru-RU"/>
        </a:p>
      </dgm:t>
    </dgm:pt>
    <dgm:pt modelId="{02CEDB93-CF44-4A9F-A75A-5997740CE8D7}">
      <dgm:prSet custT="1"/>
      <dgm:spPr/>
      <dgm:t>
        <a:bodyPr vert="vert270"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Период времени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D92F8199-642E-4D9C-A632-CBE2FB6636A4}" type="parTrans" cxnId="{AF1AED9A-1788-411B-A894-C9DC6F231C1F}">
      <dgm:prSet/>
      <dgm:spPr/>
      <dgm:t>
        <a:bodyPr/>
        <a:lstStyle/>
        <a:p>
          <a:endParaRPr lang="ru-RU"/>
        </a:p>
      </dgm:t>
    </dgm:pt>
    <dgm:pt modelId="{E881AFDA-FAF5-4A32-9C10-0911DE95D3EF}" type="sibTrans" cxnId="{AF1AED9A-1788-411B-A894-C9DC6F231C1F}">
      <dgm:prSet/>
      <dgm:spPr/>
      <dgm:t>
        <a:bodyPr/>
        <a:lstStyle/>
        <a:p>
          <a:endParaRPr lang="ru-RU"/>
        </a:p>
      </dgm:t>
    </dgm:pt>
    <dgm:pt modelId="{424801C5-196D-45DF-8032-34FCA0443A61}">
      <dgm:prSet custT="1"/>
      <dgm:spPr/>
      <dgm:t>
        <a:bodyPr vert="vert270"/>
        <a:lstStyle/>
        <a:p>
          <a:pPr algn="l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Пол</a:t>
          </a:r>
        </a:p>
        <a:p>
          <a:pPr algn="l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Возраст</a:t>
          </a:r>
        </a:p>
        <a:p>
          <a:pPr algn="l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Сфера деятельности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C365430E-49C3-4C53-8E75-864EFE0E621F}" type="parTrans" cxnId="{EDBDEEDC-BE70-4E39-B0F4-59A1689417C3}">
      <dgm:prSet/>
      <dgm:spPr/>
      <dgm:t>
        <a:bodyPr/>
        <a:lstStyle/>
        <a:p>
          <a:endParaRPr lang="ru-RU"/>
        </a:p>
      </dgm:t>
    </dgm:pt>
    <dgm:pt modelId="{87630F10-6374-41C9-A9C8-CCC446D309FA}" type="sibTrans" cxnId="{EDBDEEDC-BE70-4E39-B0F4-59A1689417C3}">
      <dgm:prSet/>
      <dgm:spPr/>
      <dgm:t>
        <a:bodyPr/>
        <a:lstStyle/>
        <a:p>
          <a:endParaRPr lang="ru-RU"/>
        </a:p>
      </dgm:t>
    </dgm:pt>
    <dgm:pt modelId="{C45DFFC3-8065-4A8E-9D8D-D429B56BE4B5}">
      <dgm:prSet custT="1"/>
      <dgm:spPr/>
      <dgm:t>
        <a:bodyPr vert="vert270"/>
        <a:lstStyle/>
        <a:p>
          <a:pPr algn="l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Дикое  или Домашнее</a:t>
          </a:r>
        </a:p>
        <a:p>
          <a:pPr algn="l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Среда обитания</a:t>
          </a:r>
        </a:p>
        <a:p>
          <a:pPr algn="l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Внешние признаки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FD288B02-67C2-4D4C-B997-589DAB628E68}" type="parTrans" cxnId="{308FDF4E-13B3-4757-A2E3-70A3324ABC66}">
      <dgm:prSet/>
      <dgm:spPr/>
      <dgm:t>
        <a:bodyPr/>
        <a:lstStyle/>
        <a:p>
          <a:endParaRPr lang="ru-RU"/>
        </a:p>
      </dgm:t>
    </dgm:pt>
    <dgm:pt modelId="{0F62E7E8-438F-42D0-BD94-BE4848B3FAC7}" type="sibTrans" cxnId="{308FDF4E-13B3-4757-A2E3-70A3324ABC66}">
      <dgm:prSet/>
      <dgm:spPr/>
      <dgm:t>
        <a:bodyPr/>
        <a:lstStyle/>
        <a:p>
          <a:endParaRPr lang="ru-RU"/>
        </a:p>
      </dgm:t>
    </dgm:pt>
    <dgm:pt modelId="{D86012B8-07B4-4CF5-A294-F4FBAB7BA01B}">
      <dgm:prSet custT="1"/>
      <dgm:spPr/>
      <dgm:t>
        <a:bodyPr vert="vert270"/>
        <a:lstStyle/>
        <a:p>
          <a:pPr algn="l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Летает или не летает</a:t>
          </a:r>
        </a:p>
        <a:p>
          <a:pPr algn="l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Размеры</a:t>
          </a:r>
        </a:p>
        <a:p>
          <a:pPr algn="l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Среда обитания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23853932-2EA2-4A99-85DB-3D9233CAE740}" type="parTrans" cxnId="{4CFA2999-6BB8-4662-AF54-C5CD26D00536}">
      <dgm:prSet/>
      <dgm:spPr/>
      <dgm:t>
        <a:bodyPr/>
        <a:lstStyle/>
        <a:p>
          <a:endParaRPr lang="ru-RU"/>
        </a:p>
      </dgm:t>
    </dgm:pt>
    <dgm:pt modelId="{5129F6CE-624F-4112-BD82-29296ADBA02A}" type="sibTrans" cxnId="{4CFA2999-6BB8-4662-AF54-C5CD26D00536}">
      <dgm:prSet/>
      <dgm:spPr/>
      <dgm:t>
        <a:bodyPr/>
        <a:lstStyle/>
        <a:p>
          <a:endParaRPr lang="ru-RU"/>
        </a:p>
      </dgm:t>
    </dgm:pt>
    <dgm:pt modelId="{5A9DDBF9-D6C9-4DEA-964A-AC3493AB15A7}">
      <dgm:prSet custT="1"/>
      <dgm:spPr/>
      <dgm:t>
        <a:bodyPr vert="vert270"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растение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B3349896-6D2C-4E6C-B3DC-40F671386F48}" type="parTrans" cxnId="{1E97FA62-D212-4BA9-9F20-D948D10DB50A}">
      <dgm:prSet/>
      <dgm:spPr/>
      <dgm:t>
        <a:bodyPr/>
        <a:lstStyle/>
        <a:p>
          <a:endParaRPr lang="ru-RU"/>
        </a:p>
      </dgm:t>
    </dgm:pt>
    <dgm:pt modelId="{715AFE13-38E6-4DD0-9B09-1612913043D2}" type="sibTrans" cxnId="{1E97FA62-D212-4BA9-9F20-D948D10DB50A}">
      <dgm:prSet/>
      <dgm:spPr/>
      <dgm:t>
        <a:bodyPr/>
        <a:lstStyle/>
        <a:p>
          <a:endParaRPr lang="ru-RU"/>
        </a:p>
      </dgm:t>
    </dgm:pt>
    <dgm:pt modelId="{8BE321E5-5ECC-483F-9167-A86C4CB113D5}">
      <dgm:prSet custT="1"/>
      <dgm:spPr/>
      <dgm:t>
        <a:bodyPr vert="vert270"/>
        <a:lstStyle/>
        <a:p>
          <a:pPr algn="l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Ядовитое или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неядов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.</a:t>
          </a:r>
        </a:p>
        <a:p>
          <a:pPr algn="l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Дерево или кустарник.</a:t>
          </a:r>
        </a:p>
        <a:p>
          <a:pPr algn="l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Гриб,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ядода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или цветок</a:t>
          </a:r>
        </a:p>
        <a:p>
          <a:pPr algn="l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Фрукт или овощ.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B43139E5-3281-4B0C-9775-5B788F2B2AD7}" type="parTrans" cxnId="{18E3BFDB-486D-4D42-ABAA-DE8F004730F4}">
      <dgm:prSet/>
      <dgm:spPr/>
      <dgm:t>
        <a:bodyPr/>
        <a:lstStyle/>
        <a:p>
          <a:endParaRPr lang="ru-RU"/>
        </a:p>
      </dgm:t>
    </dgm:pt>
    <dgm:pt modelId="{5B03843F-0031-4F4A-A5A2-267F0FEF38D5}" type="sibTrans" cxnId="{18E3BFDB-486D-4D42-ABAA-DE8F004730F4}">
      <dgm:prSet/>
      <dgm:spPr/>
      <dgm:t>
        <a:bodyPr/>
        <a:lstStyle/>
        <a:p>
          <a:endParaRPr lang="ru-RU"/>
        </a:p>
      </dgm:t>
    </dgm:pt>
    <dgm:pt modelId="{ECB15DBE-9C81-4B13-B983-791DCFAC6C07}">
      <dgm:prSet custT="1"/>
      <dgm:spPr/>
      <dgm:t>
        <a:bodyPr vert="vert270"/>
        <a:lstStyle/>
        <a:p>
          <a:pPr algn="l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Техника</a:t>
          </a:r>
        </a:p>
        <a:p>
          <a:pPr algn="l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Орудие труда</a:t>
          </a:r>
        </a:p>
        <a:p>
          <a:pPr algn="l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Мебель и т.д.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78660072-71D3-4174-A960-88F73F28A2CB}" type="parTrans" cxnId="{CD3F50B5-D9E2-482C-A9BA-A44DE8066103}">
      <dgm:prSet/>
      <dgm:spPr/>
      <dgm:t>
        <a:bodyPr/>
        <a:lstStyle/>
        <a:p>
          <a:endParaRPr lang="ru-RU"/>
        </a:p>
      </dgm:t>
    </dgm:pt>
    <dgm:pt modelId="{BED1286F-D5DA-467D-96EF-A48442165CDA}" type="sibTrans" cxnId="{CD3F50B5-D9E2-482C-A9BA-A44DE8066103}">
      <dgm:prSet/>
      <dgm:spPr/>
      <dgm:t>
        <a:bodyPr/>
        <a:lstStyle/>
        <a:p>
          <a:endParaRPr lang="ru-RU"/>
        </a:p>
      </dgm:t>
    </dgm:pt>
    <dgm:pt modelId="{501C30E0-9C14-40D3-BA8B-836C1B2502DF}">
      <dgm:prSet custT="1"/>
      <dgm:spPr/>
      <dgm:t>
        <a:bodyPr vert="vert270"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Природные явления (Дождь снег, ветер)</a:t>
          </a:r>
        </a:p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Солнце, небо, земля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31F3A3E0-5560-48A7-BD2E-4A626B24E101}" type="parTrans" cxnId="{71DAF26D-30E9-4CB9-AEC2-6CB4000B0A14}">
      <dgm:prSet/>
      <dgm:spPr/>
      <dgm:t>
        <a:bodyPr/>
        <a:lstStyle/>
        <a:p>
          <a:endParaRPr lang="ru-RU"/>
        </a:p>
      </dgm:t>
    </dgm:pt>
    <dgm:pt modelId="{D6C2B659-FF15-442B-AD6F-23E5E1E81CBF}" type="sibTrans" cxnId="{71DAF26D-30E9-4CB9-AEC2-6CB4000B0A14}">
      <dgm:prSet/>
      <dgm:spPr/>
      <dgm:t>
        <a:bodyPr/>
        <a:lstStyle/>
        <a:p>
          <a:endParaRPr lang="ru-RU"/>
        </a:p>
      </dgm:t>
    </dgm:pt>
    <dgm:pt modelId="{37F2357A-8145-4C8C-BCD4-F11DA732A79F}">
      <dgm:prSet custT="1"/>
      <dgm:spPr/>
      <dgm:t>
        <a:bodyPr vert="vert270"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Время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года,месяц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,</a:t>
          </a:r>
        </a:p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Время суток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BBB03C84-1DD4-4E2D-BD40-193C0DF7E5E1}" type="parTrans" cxnId="{76AD3789-1354-4744-AC73-DF2F584B8CC0}">
      <dgm:prSet/>
      <dgm:spPr/>
      <dgm:t>
        <a:bodyPr/>
        <a:lstStyle/>
        <a:p>
          <a:endParaRPr lang="ru-RU"/>
        </a:p>
      </dgm:t>
    </dgm:pt>
    <dgm:pt modelId="{AB98597E-E7F4-4BB3-BF00-4607D57452D8}" type="sibTrans" cxnId="{76AD3789-1354-4744-AC73-DF2F584B8CC0}">
      <dgm:prSet/>
      <dgm:spPr/>
      <dgm:t>
        <a:bodyPr/>
        <a:lstStyle/>
        <a:p>
          <a:endParaRPr lang="ru-RU"/>
        </a:p>
      </dgm:t>
    </dgm:pt>
    <dgm:pt modelId="{BF7408D7-ACDE-4CA4-A0D4-6C177478CA32}" type="pres">
      <dgm:prSet presAssocID="{A8200E96-6B72-4AFA-BD3D-8EB42B522AE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E563542-6FCA-436E-9A6A-8D1975512DDD}" type="pres">
      <dgm:prSet presAssocID="{1F6FA9A9-9230-48A6-8B1F-F5B8476F1B26}" presName="hierRoot1" presStyleCnt="0"/>
      <dgm:spPr/>
    </dgm:pt>
    <dgm:pt modelId="{4CCFA642-6499-40D7-882F-5FBDD0708D94}" type="pres">
      <dgm:prSet presAssocID="{1F6FA9A9-9230-48A6-8B1F-F5B8476F1B26}" presName="composite" presStyleCnt="0"/>
      <dgm:spPr/>
    </dgm:pt>
    <dgm:pt modelId="{C00A687E-E9D0-4574-A713-360D84AAA6E6}" type="pres">
      <dgm:prSet presAssocID="{1F6FA9A9-9230-48A6-8B1F-F5B8476F1B26}" presName="background" presStyleLbl="node0" presStyleIdx="0" presStyleCnt="1"/>
      <dgm:spPr/>
    </dgm:pt>
    <dgm:pt modelId="{DE0DF9E5-DB02-4893-8675-316CA418E409}" type="pres">
      <dgm:prSet presAssocID="{1F6FA9A9-9230-48A6-8B1F-F5B8476F1B26}" presName="text" presStyleLbl="fgAcc0" presStyleIdx="0" presStyleCnt="1" custScaleX="152754" custScaleY="68578" custLinFactNeighborX="-11265" custLinFactNeighborY="17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9F4A57-2C8F-40CE-B027-1238DF3FC3F9}" type="pres">
      <dgm:prSet presAssocID="{1F6FA9A9-9230-48A6-8B1F-F5B8476F1B26}" presName="hierChild2" presStyleCnt="0"/>
      <dgm:spPr/>
    </dgm:pt>
    <dgm:pt modelId="{97BDFCB4-2E5E-401F-A109-FD29A6191CAF}" type="pres">
      <dgm:prSet presAssocID="{5896597C-50D2-4862-9E65-8677AC9967D9}" presName="Name10" presStyleLbl="parChTrans1D2" presStyleIdx="0" presStyleCnt="2"/>
      <dgm:spPr/>
      <dgm:t>
        <a:bodyPr/>
        <a:lstStyle/>
        <a:p>
          <a:endParaRPr lang="ru-RU"/>
        </a:p>
      </dgm:t>
    </dgm:pt>
    <dgm:pt modelId="{07F69E44-5FA4-4572-9693-05DB259E719D}" type="pres">
      <dgm:prSet presAssocID="{2EBAE26B-99AB-4628-8B8C-95EE2B70F502}" presName="hierRoot2" presStyleCnt="0"/>
      <dgm:spPr/>
    </dgm:pt>
    <dgm:pt modelId="{30B39167-8B61-422A-A6F3-EF4C6F69D978}" type="pres">
      <dgm:prSet presAssocID="{2EBAE26B-99AB-4628-8B8C-95EE2B70F502}" presName="composite2" presStyleCnt="0"/>
      <dgm:spPr/>
    </dgm:pt>
    <dgm:pt modelId="{BF06C021-D826-4B01-B495-501C71FD38D6}" type="pres">
      <dgm:prSet presAssocID="{2EBAE26B-99AB-4628-8B8C-95EE2B70F502}" presName="background2" presStyleLbl="node2" presStyleIdx="0" presStyleCnt="2"/>
      <dgm:spPr/>
    </dgm:pt>
    <dgm:pt modelId="{9135A0A4-2497-47DE-A224-A3D90E916D7A}" type="pres">
      <dgm:prSet presAssocID="{2EBAE26B-99AB-4628-8B8C-95EE2B70F502}" presName="text2" presStyleLbl="fgAcc2" presStyleIdx="0" presStyleCnt="2" custScaleX="161324" custScaleY="63255" custLinFactY="-3083" custLinFactNeighborX="-31534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4115A0-A950-40A2-A3B9-64E1BCEBF717}" type="pres">
      <dgm:prSet presAssocID="{2EBAE26B-99AB-4628-8B8C-95EE2B70F502}" presName="hierChild3" presStyleCnt="0"/>
      <dgm:spPr/>
    </dgm:pt>
    <dgm:pt modelId="{C237221C-1619-4E2E-A0FF-47FFD512C30E}" type="pres">
      <dgm:prSet presAssocID="{55BEBA72-00FB-4E61-9FD3-49F0E84FB744}" presName="Name17" presStyleLbl="parChTrans1D3" presStyleIdx="0" presStyleCnt="7"/>
      <dgm:spPr/>
      <dgm:t>
        <a:bodyPr/>
        <a:lstStyle/>
        <a:p>
          <a:endParaRPr lang="ru-RU"/>
        </a:p>
      </dgm:t>
    </dgm:pt>
    <dgm:pt modelId="{2507A576-5546-4944-9AE4-5844F059ACAF}" type="pres">
      <dgm:prSet presAssocID="{353848D3-1508-4477-91D4-E335FBA0AE4F}" presName="hierRoot3" presStyleCnt="0"/>
      <dgm:spPr/>
    </dgm:pt>
    <dgm:pt modelId="{119C1114-5227-46A8-B142-7EA73675796E}" type="pres">
      <dgm:prSet presAssocID="{353848D3-1508-4477-91D4-E335FBA0AE4F}" presName="composite3" presStyleCnt="0"/>
      <dgm:spPr/>
    </dgm:pt>
    <dgm:pt modelId="{4DE9FB2F-594C-48F8-A87F-98CF355CD393}" type="pres">
      <dgm:prSet presAssocID="{353848D3-1508-4477-91D4-E335FBA0AE4F}" presName="background3" presStyleLbl="node3" presStyleIdx="0" presStyleCnt="7"/>
      <dgm:spPr/>
    </dgm:pt>
    <dgm:pt modelId="{91E1AF5E-C28E-433B-B108-3D530ADE4F8F}" type="pres">
      <dgm:prSet presAssocID="{353848D3-1508-4477-91D4-E335FBA0AE4F}" presName="text3" presStyleLbl="fgAcc3" presStyleIdx="0" presStyleCnt="7" custScaleX="80478" custScaleY="208834" custLinFactNeighborX="-5732" custLinFactNeighborY="-485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BE80A3-E3AF-4A7A-ADF9-C4449D896897}" type="pres">
      <dgm:prSet presAssocID="{353848D3-1508-4477-91D4-E335FBA0AE4F}" presName="hierChild4" presStyleCnt="0"/>
      <dgm:spPr/>
    </dgm:pt>
    <dgm:pt modelId="{615BF0D6-6155-4593-A3B3-9BD9444FE06F}" type="pres">
      <dgm:prSet presAssocID="{C365430E-49C3-4C53-8E75-864EFE0E621F}" presName="Name23" presStyleLbl="parChTrans1D4" presStyleIdx="0" presStyleCnt="7"/>
      <dgm:spPr/>
      <dgm:t>
        <a:bodyPr/>
        <a:lstStyle/>
        <a:p>
          <a:endParaRPr lang="ru-RU"/>
        </a:p>
      </dgm:t>
    </dgm:pt>
    <dgm:pt modelId="{BFDB2816-57A3-4A17-8C53-FA26AC0DD43C}" type="pres">
      <dgm:prSet presAssocID="{424801C5-196D-45DF-8032-34FCA0443A61}" presName="hierRoot4" presStyleCnt="0"/>
      <dgm:spPr/>
    </dgm:pt>
    <dgm:pt modelId="{A3E2C421-2DA2-4F72-A0AB-552D9DB3D56D}" type="pres">
      <dgm:prSet presAssocID="{424801C5-196D-45DF-8032-34FCA0443A61}" presName="composite4" presStyleCnt="0"/>
      <dgm:spPr/>
    </dgm:pt>
    <dgm:pt modelId="{53B5F3A9-D5A1-45DF-BC24-2D208027FECA}" type="pres">
      <dgm:prSet presAssocID="{424801C5-196D-45DF-8032-34FCA0443A61}" presName="background4" presStyleLbl="node4" presStyleIdx="0" presStyleCnt="7"/>
      <dgm:spPr/>
    </dgm:pt>
    <dgm:pt modelId="{FD53C87F-A2A4-4C21-B52C-97A95735B96C}" type="pres">
      <dgm:prSet presAssocID="{424801C5-196D-45DF-8032-34FCA0443A61}" presName="text4" presStyleLbl="fgAcc4" presStyleIdx="0" presStyleCnt="7" custScaleX="98300" custScaleY="325440" custLinFactNeighborX="4729" custLinFactNeighborY="-310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FB3C06-A275-4BCD-A656-96787BC1E810}" type="pres">
      <dgm:prSet presAssocID="{424801C5-196D-45DF-8032-34FCA0443A61}" presName="hierChild5" presStyleCnt="0"/>
      <dgm:spPr/>
    </dgm:pt>
    <dgm:pt modelId="{9466A70A-B99C-4D6A-870A-B7C9B6194FDB}" type="pres">
      <dgm:prSet presAssocID="{1188CF28-DEA9-4E20-B214-103E764EE5A6}" presName="Name17" presStyleLbl="parChTrans1D3" presStyleIdx="1" presStyleCnt="7"/>
      <dgm:spPr/>
      <dgm:t>
        <a:bodyPr/>
        <a:lstStyle/>
        <a:p>
          <a:endParaRPr lang="ru-RU"/>
        </a:p>
      </dgm:t>
    </dgm:pt>
    <dgm:pt modelId="{810B1FBD-60C8-4B91-80D4-D60696AE8941}" type="pres">
      <dgm:prSet presAssocID="{23316996-EC3B-4BB5-A39D-F4C1831A084E}" presName="hierRoot3" presStyleCnt="0"/>
      <dgm:spPr/>
    </dgm:pt>
    <dgm:pt modelId="{071E67A6-5B31-4D9D-A4D7-FBDB27579FE8}" type="pres">
      <dgm:prSet presAssocID="{23316996-EC3B-4BB5-A39D-F4C1831A084E}" presName="composite3" presStyleCnt="0"/>
      <dgm:spPr/>
    </dgm:pt>
    <dgm:pt modelId="{9564A9CF-2804-47B1-AD76-978707777D43}" type="pres">
      <dgm:prSet presAssocID="{23316996-EC3B-4BB5-A39D-F4C1831A084E}" presName="background3" presStyleLbl="node3" presStyleIdx="1" presStyleCnt="7"/>
      <dgm:spPr/>
    </dgm:pt>
    <dgm:pt modelId="{8C58429E-098E-4C63-B4E1-427EB1C8ABEA}" type="pres">
      <dgm:prSet presAssocID="{23316996-EC3B-4BB5-A39D-F4C1831A084E}" presName="text3" presStyleLbl="fgAcc3" presStyleIdx="1" presStyleCnt="7" custScaleX="75873" custScaleY="226195" custLinFactNeighborX="12323" custLinFactNeighborY="-531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3392509-9679-4831-A236-C4C8FE877C64}" type="pres">
      <dgm:prSet presAssocID="{23316996-EC3B-4BB5-A39D-F4C1831A084E}" presName="hierChild4" presStyleCnt="0"/>
      <dgm:spPr/>
    </dgm:pt>
    <dgm:pt modelId="{9864B2B0-5382-42A7-B512-91BB64D0A254}" type="pres">
      <dgm:prSet presAssocID="{FD288B02-67C2-4D4C-B997-589DAB628E68}" presName="Name23" presStyleLbl="parChTrans1D4" presStyleIdx="1" presStyleCnt="7"/>
      <dgm:spPr/>
      <dgm:t>
        <a:bodyPr/>
        <a:lstStyle/>
        <a:p>
          <a:endParaRPr lang="ru-RU"/>
        </a:p>
      </dgm:t>
    </dgm:pt>
    <dgm:pt modelId="{630D691E-E618-42AD-A983-E3C669D3A462}" type="pres">
      <dgm:prSet presAssocID="{C45DFFC3-8065-4A8E-9D8D-D429B56BE4B5}" presName="hierRoot4" presStyleCnt="0"/>
      <dgm:spPr/>
    </dgm:pt>
    <dgm:pt modelId="{DF9E1C32-108A-423A-9922-07C5398F5B6F}" type="pres">
      <dgm:prSet presAssocID="{C45DFFC3-8065-4A8E-9D8D-D429B56BE4B5}" presName="composite4" presStyleCnt="0"/>
      <dgm:spPr/>
    </dgm:pt>
    <dgm:pt modelId="{EC175EED-640E-4D02-AE4F-62330356272B}" type="pres">
      <dgm:prSet presAssocID="{C45DFFC3-8065-4A8E-9D8D-D429B56BE4B5}" presName="background4" presStyleLbl="node4" presStyleIdx="1" presStyleCnt="7"/>
      <dgm:spPr/>
    </dgm:pt>
    <dgm:pt modelId="{D99ECCA3-674B-4F29-BA8B-ACEC2B22119D}" type="pres">
      <dgm:prSet presAssocID="{C45DFFC3-8065-4A8E-9D8D-D429B56BE4B5}" presName="text4" presStyleLbl="fgAcc4" presStyleIdx="1" presStyleCnt="7" custScaleX="108163" custScaleY="366503" custLinFactNeighborX="7926" custLinFactNeighborY="-349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1B8293-48AB-4AEE-A4D7-292BCD4D86B4}" type="pres">
      <dgm:prSet presAssocID="{C45DFFC3-8065-4A8E-9D8D-D429B56BE4B5}" presName="hierChild5" presStyleCnt="0"/>
      <dgm:spPr/>
    </dgm:pt>
    <dgm:pt modelId="{4EE4C5BA-6063-4247-945C-C274AB8B2A9C}" type="pres">
      <dgm:prSet presAssocID="{913745B1-435A-4717-8B93-A8B4B99D0D0D}" presName="Name17" presStyleLbl="parChTrans1D3" presStyleIdx="2" presStyleCnt="7"/>
      <dgm:spPr/>
      <dgm:t>
        <a:bodyPr/>
        <a:lstStyle/>
        <a:p>
          <a:endParaRPr lang="ru-RU"/>
        </a:p>
      </dgm:t>
    </dgm:pt>
    <dgm:pt modelId="{51866F47-A3C1-4A7A-B9A1-0D0BC11F4FA5}" type="pres">
      <dgm:prSet presAssocID="{4304D2F7-CE94-4AFC-8B37-7059C36CD2A8}" presName="hierRoot3" presStyleCnt="0"/>
      <dgm:spPr/>
    </dgm:pt>
    <dgm:pt modelId="{F5478A4F-2D84-46A4-902E-FB6EED6109A3}" type="pres">
      <dgm:prSet presAssocID="{4304D2F7-CE94-4AFC-8B37-7059C36CD2A8}" presName="composite3" presStyleCnt="0"/>
      <dgm:spPr/>
    </dgm:pt>
    <dgm:pt modelId="{3976F0C9-54B6-4B8F-997B-A12A0F63DD71}" type="pres">
      <dgm:prSet presAssocID="{4304D2F7-CE94-4AFC-8B37-7059C36CD2A8}" presName="background3" presStyleLbl="node3" presStyleIdx="2" presStyleCnt="7"/>
      <dgm:spPr/>
    </dgm:pt>
    <dgm:pt modelId="{9583B3B1-8AC5-4D18-9309-8258F42B9F78}" type="pres">
      <dgm:prSet presAssocID="{4304D2F7-CE94-4AFC-8B37-7059C36CD2A8}" presName="text3" presStyleLbl="fgAcc3" presStyleIdx="2" presStyleCnt="7" custScaleX="67826" custScaleY="236237" custLinFactNeighborX="6894" custLinFactNeighborY="-520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A9407DD-C9CE-45AF-90DE-C17AF00C254D}" type="pres">
      <dgm:prSet presAssocID="{4304D2F7-CE94-4AFC-8B37-7059C36CD2A8}" presName="hierChild4" presStyleCnt="0"/>
      <dgm:spPr/>
    </dgm:pt>
    <dgm:pt modelId="{B07777CB-A08E-48B6-9D38-A7922A64B21A}" type="pres">
      <dgm:prSet presAssocID="{23853932-2EA2-4A99-85DB-3D9233CAE740}" presName="Name23" presStyleLbl="parChTrans1D4" presStyleIdx="2" presStyleCnt="7"/>
      <dgm:spPr/>
      <dgm:t>
        <a:bodyPr/>
        <a:lstStyle/>
        <a:p>
          <a:endParaRPr lang="ru-RU"/>
        </a:p>
      </dgm:t>
    </dgm:pt>
    <dgm:pt modelId="{45C4FDAC-B524-465B-8FDD-3EE5891C1942}" type="pres">
      <dgm:prSet presAssocID="{D86012B8-07B4-4CF5-A294-F4FBAB7BA01B}" presName="hierRoot4" presStyleCnt="0"/>
      <dgm:spPr/>
    </dgm:pt>
    <dgm:pt modelId="{8DEB2C89-D48E-43C0-A883-A70151CE2659}" type="pres">
      <dgm:prSet presAssocID="{D86012B8-07B4-4CF5-A294-F4FBAB7BA01B}" presName="composite4" presStyleCnt="0"/>
      <dgm:spPr/>
    </dgm:pt>
    <dgm:pt modelId="{6091EB6C-19B6-4448-8296-3E90FE4170DC}" type="pres">
      <dgm:prSet presAssocID="{D86012B8-07B4-4CF5-A294-F4FBAB7BA01B}" presName="background4" presStyleLbl="node4" presStyleIdx="2" presStyleCnt="7"/>
      <dgm:spPr/>
    </dgm:pt>
    <dgm:pt modelId="{EB4C0E29-453C-469D-810A-84819D026076}" type="pres">
      <dgm:prSet presAssocID="{D86012B8-07B4-4CF5-A294-F4FBAB7BA01B}" presName="text4" presStyleLbl="fgAcc4" presStyleIdx="2" presStyleCnt="7" custScaleX="97749" custScaleY="328026" custLinFactNeighborX="15479" custLinFactNeighborY="-465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E854DB-4B8E-4A35-A748-56122A665833}" type="pres">
      <dgm:prSet presAssocID="{D86012B8-07B4-4CF5-A294-F4FBAB7BA01B}" presName="hierChild5" presStyleCnt="0"/>
      <dgm:spPr/>
    </dgm:pt>
    <dgm:pt modelId="{1D9C1BD1-E0BE-4571-85F8-40D6F418EA99}" type="pres">
      <dgm:prSet presAssocID="{B3349896-6D2C-4E6C-B3DC-40F671386F48}" presName="Name17" presStyleLbl="parChTrans1D3" presStyleIdx="3" presStyleCnt="7"/>
      <dgm:spPr/>
      <dgm:t>
        <a:bodyPr/>
        <a:lstStyle/>
        <a:p>
          <a:endParaRPr lang="ru-RU"/>
        </a:p>
      </dgm:t>
    </dgm:pt>
    <dgm:pt modelId="{196BCE4D-4B75-4C0A-BD84-F059E48DAC27}" type="pres">
      <dgm:prSet presAssocID="{5A9DDBF9-D6C9-4DEA-964A-AC3493AB15A7}" presName="hierRoot3" presStyleCnt="0"/>
      <dgm:spPr/>
    </dgm:pt>
    <dgm:pt modelId="{CD9B4659-9EAC-4209-A800-8C13165A0E71}" type="pres">
      <dgm:prSet presAssocID="{5A9DDBF9-D6C9-4DEA-964A-AC3493AB15A7}" presName="composite3" presStyleCnt="0"/>
      <dgm:spPr/>
    </dgm:pt>
    <dgm:pt modelId="{F7E97FD8-CB1E-434E-986F-83BECF5FFE18}" type="pres">
      <dgm:prSet presAssocID="{5A9DDBF9-D6C9-4DEA-964A-AC3493AB15A7}" presName="background3" presStyleLbl="node3" presStyleIdx="3" presStyleCnt="7"/>
      <dgm:spPr/>
    </dgm:pt>
    <dgm:pt modelId="{7FAA14BF-54BD-4053-A27B-C6B6FDFBE904}" type="pres">
      <dgm:prSet presAssocID="{5A9DDBF9-D6C9-4DEA-964A-AC3493AB15A7}" presName="text3" presStyleLbl="fgAcc3" presStyleIdx="3" presStyleCnt="7" custScaleX="50351" custScaleY="231637" custLinFactNeighborX="26990" custLinFactNeighborY="-618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D22731-34A8-4AD4-ABCF-A1CA264B62E9}" type="pres">
      <dgm:prSet presAssocID="{5A9DDBF9-D6C9-4DEA-964A-AC3493AB15A7}" presName="hierChild4" presStyleCnt="0"/>
      <dgm:spPr/>
    </dgm:pt>
    <dgm:pt modelId="{72B34E3C-8E46-4D00-9B62-9B4EA0C3216D}" type="pres">
      <dgm:prSet presAssocID="{B43139E5-3281-4B0C-9775-5B788F2B2AD7}" presName="Name23" presStyleLbl="parChTrans1D4" presStyleIdx="3" presStyleCnt="7"/>
      <dgm:spPr/>
      <dgm:t>
        <a:bodyPr/>
        <a:lstStyle/>
        <a:p>
          <a:endParaRPr lang="ru-RU"/>
        </a:p>
      </dgm:t>
    </dgm:pt>
    <dgm:pt modelId="{E6B6DEB2-FBE6-4FBC-B6D7-ED92BBDC4823}" type="pres">
      <dgm:prSet presAssocID="{8BE321E5-5ECC-483F-9167-A86C4CB113D5}" presName="hierRoot4" presStyleCnt="0"/>
      <dgm:spPr/>
    </dgm:pt>
    <dgm:pt modelId="{8D0CB245-8B22-4CFF-81BF-78B08DC647BC}" type="pres">
      <dgm:prSet presAssocID="{8BE321E5-5ECC-483F-9167-A86C4CB113D5}" presName="composite4" presStyleCnt="0"/>
      <dgm:spPr/>
    </dgm:pt>
    <dgm:pt modelId="{D8EC9EF3-644C-4901-AF6F-A5F01AAA0623}" type="pres">
      <dgm:prSet presAssocID="{8BE321E5-5ECC-483F-9167-A86C4CB113D5}" presName="background4" presStyleLbl="node4" presStyleIdx="3" presStyleCnt="7"/>
      <dgm:spPr/>
    </dgm:pt>
    <dgm:pt modelId="{51360594-E43D-4B91-9CB5-A3641374B087}" type="pres">
      <dgm:prSet presAssocID="{8BE321E5-5ECC-483F-9167-A86C4CB113D5}" presName="text4" presStyleLbl="fgAcc4" presStyleIdx="3" presStyleCnt="7" custScaleX="159166" custScaleY="442627" custLinFactNeighborX="43357" custLinFactNeighborY="-456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12F752-4F50-45B8-B609-A55EFA113EAA}" type="pres">
      <dgm:prSet presAssocID="{8BE321E5-5ECC-483F-9167-A86C4CB113D5}" presName="hierChild5" presStyleCnt="0"/>
      <dgm:spPr/>
    </dgm:pt>
    <dgm:pt modelId="{2AF8FDAE-E3BB-4324-93B6-80AAAF85B14B}" type="pres">
      <dgm:prSet presAssocID="{B92D5153-C3D3-4BFB-9C16-3168C5F8D5D5}" presName="Name10" presStyleLbl="parChTrans1D2" presStyleIdx="1" presStyleCnt="2"/>
      <dgm:spPr/>
      <dgm:t>
        <a:bodyPr/>
        <a:lstStyle/>
        <a:p>
          <a:endParaRPr lang="ru-RU"/>
        </a:p>
      </dgm:t>
    </dgm:pt>
    <dgm:pt modelId="{93FD0118-68B7-4672-913B-59A8005F22CC}" type="pres">
      <dgm:prSet presAssocID="{BBC57731-B35C-4B16-AAFC-5C8C40A52997}" presName="hierRoot2" presStyleCnt="0"/>
      <dgm:spPr/>
    </dgm:pt>
    <dgm:pt modelId="{E547BC86-DC52-4DFD-B5E8-7416F29E06E0}" type="pres">
      <dgm:prSet presAssocID="{BBC57731-B35C-4B16-AAFC-5C8C40A52997}" presName="composite2" presStyleCnt="0"/>
      <dgm:spPr/>
    </dgm:pt>
    <dgm:pt modelId="{3DD7ABD0-C354-4461-B90A-86B0B552CB09}" type="pres">
      <dgm:prSet presAssocID="{BBC57731-B35C-4B16-AAFC-5C8C40A52997}" presName="background2" presStyleLbl="node2" presStyleIdx="1" presStyleCnt="2"/>
      <dgm:spPr/>
    </dgm:pt>
    <dgm:pt modelId="{AE32278F-AE28-4C57-A28B-8DA24D272DC4}" type="pres">
      <dgm:prSet presAssocID="{BBC57731-B35C-4B16-AAFC-5C8C40A52997}" presName="text2" presStyleLbl="fgAcc2" presStyleIdx="1" presStyleCnt="2" custScaleX="193618" custScaleY="65109" custLinFactNeighborX="13787" custLinFactNeighborY="-92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1C3E01-3586-4539-8DF2-6E06BE04146F}" type="pres">
      <dgm:prSet presAssocID="{BBC57731-B35C-4B16-AAFC-5C8C40A52997}" presName="hierChild3" presStyleCnt="0"/>
      <dgm:spPr/>
    </dgm:pt>
    <dgm:pt modelId="{E7E01CC5-2C20-46D7-BCBF-D2CC5C109E01}" type="pres">
      <dgm:prSet presAssocID="{D92F8199-642E-4D9C-A632-CBE2FB6636A4}" presName="Name17" presStyleLbl="parChTrans1D3" presStyleIdx="4" presStyleCnt="7"/>
      <dgm:spPr/>
      <dgm:t>
        <a:bodyPr/>
        <a:lstStyle/>
        <a:p>
          <a:endParaRPr lang="ru-RU"/>
        </a:p>
      </dgm:t>
    </dgm:pt>
    <dgm:pt modelId="{5E60AD5B-1800-4812-A5D5-E4BE7BB5B970}" type="pres">
      <dgm:prSet presAssocID="{02CEDB93-CF44-4A9F-A75A-5997740CE8D7}" presName="hierRoot3" presStyleCnt="0"/>
      <dgm:spPr/>
    </dgm:pt>
    <dgm:pt modelId="{C4BFE7FA-5913-4B65-909B-71EFB5564876}" type="pres">
      <dgm:prSet presAssocID="{02CEDB93-CF44-4A9F-A75A-5997740CE8D7}" presName="composite3" presStyleCnt="0"/>
      <dgm:spPr/>
    </dgm:pt>
    <dgm:pt modelId="{D9D624E7-7D40-49BB-8DBE-3A6611EF7A73}" type="pres">
      <dgm:prSet presAssocID="{02CEDB93-CF44-4A9F-A75A-5997740CE8D7}" presName="background3" presStyleLbl="node3" presStyleIdx="4" presStyleCnt="7"/>
      <dgm:spPr/>
    </dgm:pt>
    <dgm:pt modelId="{1DE33F00-6DA8-418F-8121-A1AB52017C74}" type="pres">
      <dgm:prSet presAssocID="{02CEDB93-CF44-4A9F-A75A-5997740CE8D7}" presName="text3" presStyleLbl="fgAcc3" presStyleIdx="4" presStyleCnt="7" custAng="0" custScaleX="76993" custScaleY="270805" custLinFactX="100000" custLinFactNeighborX="155880" custLinFactNeighborY="-570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9166360-3DD3-48DD-959C-00C76439CFAA}" type="pres">
      <dgm:prSet presAssocID="{02CEDB93-CF44-4A9F-A75A-5997740CE8D7}" presName="hierChild4" presStyleCnt="0"/>
      <dgm:spPr/>
    </dgm:pt>
    <dgm:pt modelId="{4C1FF176-7E5A-40B9-BC47-3F046D6A36CF}" type="pres">
      <dgm:prSet presAssocID="{BBB03C84-1DD4-4E2D-BD40-193C0DF7E5E1}" presName="Name23" presStyleLbl="parChTrans1D4" presStyleIdx="4" presStyleCnt="7"/>
      <dgm:spPr/>
      <dgm:t>
        <a:bodyPr/>
        <a:lstStyle/>
        <a:p>
          <a:endParaRPr lang="ru-RU"/>
        </a:p>
      </dgm:t>
    </dgm:pt>
    <dgm:pt modelId="{F693E884-6F45-4C11-8B3C-1F1DAA3575E0}" type="pres">
      <dgm:prSet presAssocID="{37F2357A-8145-4C8C-BCD4-F11DA732A79F}" presName="hierRoot4" presStyleCnt="0"/>
      <dgm:spPr/>
    </dgm:pt>
    <dgm:pt modelId="{20EDF505-4E81-4ED0-A0D3-786017C59068}" type="pres">
      <dgm:prSet presAssocID="{37F2357A-8145-4C8C-BCD4-F11DA732A79F}" presName="composite4" presStyleCnt="0"/>
      <dgm:spPr/>
    </dgm:pt>
    <dgm:pt modelId="{17AFC087-932D-4B27-AEAD-5C273C8AB4C3}" type="pres">
      <dgm:prSet presAssocID="{37F2357A-8145-4C8C-BCD4-F11DA732A79F}" presName="background4" presStyleLbl="node4" presStyleIdx="4" presStyleCnt="7"/>
      <dgm:spPr/>
    </dgm:pt>
    <dgm:pt modelId="{AF22DC0B-F8B8-49A3-8C9B-BFFA89E772A2}" type="pres">
      <dgm:prSet presAssocID="{37F2357A-8145-4C8C-BCD4-F11DA732A79F}" presName="text4" presStyleLbl="fgAcc4" presStyleIdx="4" presStyleCnt="7" custScaleX="71266" custScaleY="347713" custLinFactX="100000" custLinFactNeighborX="186050" custLinFactNeighborY="-621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4B4C53-0A9C-43F4-9C9E-088F5AC5F04A}" type="pres">
      <dgm:prSet presAssocID="{37F2357A-8145-4C8C-BCD4-F11DA732A79F}" presName="hierChild5" presStyleCnt="0"/>
      <dgm:spPr/>
    </dgm:pt>
    <dgm:pt modelId="{4D881C0F-266B-4942-AAB0-E2F3F22B5601}" type="pres">
      <dgm:prSet presAssocID="{57A813BB-926D-40D4-B458-F91457251A1F}" presName="Name17" presStyleLbl="parChTrans1D3" presStyleIdx="5" presStyleCnt="7"/>
      <dgm:spPr/>
      <dgm:t>
        <a:bodyPr/>
        <a:lstStyle/>
        <a:p>
          <a:endParaRPr lang="ru-RU"/>
        </a:p>
      </dgm:t>
    </dgm:pt>
    <dgm:pt modelId="{1EC436E6-0298-4EE4-88E1-E7FAA15DEA46}" type="pres">
      <dgm:prSet presAssocID="{0F505F98-3696-402B-99AB-14FDE8162E83}" presName="hierRoot3" presStyleCnt="0"/>
      <dgm:spPr/>
    </dgm:pt>
    <dgm:pt modelId="{3C069265-FA6D-4772-9292-AAF2A1D0F751}" type="pres">
      <dgm:prSet presAssocID="{0F505F98-3696-402B-99AB-14FDE8162E83}" presName="composite3" presStyleCnt="0"/>
      <dgm:spPr/>
    </dgm:pt>
    <dgm:pt modelId="{ED7DC1CD-B2E3-40B0-8707-B3DD968468A3}" type="pres">
      <dgm:prSet presAssocID="{0F505F98-3696-402B-99AB-14FDE8162E83}" presName="background3" presStyleLbl="node3" presStyleIdx="5" presStyleCnt="7"/>
      <dgm:spPr/>
    </dgm:pt>
    <dgm:pt modelId="{497C8DD1-848E-449D-8EC9-20D329E2AB38}" type="pres">
      <dgm:prSet presAssocID="{0F505F98-3696-402B-99AB-14FDE8162E83}" presName="text3" presStyleLbl="fgAcc3" presStyleIdx="5" presStyleCnt="7" custAng="16200000" custScaleX="162171" custScaleY="105078" custLinFactNeighborX="8722" custLinFactNeighborY="298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A20BFD5-B048-42F8-A039-3B645F862B48}" type="pres">
      <dgm:prSet presAssocID="{0F505F98-3696-402B-99AB-14FDE8162E83}" presName="hierChild4" presStyleCnt="0"/>
      <dgm:spPr/>
    </dgm:pt>
    <dgm:pt modelId="{2D0709D3-6CE6-4F1D-952C-770F91F1E21D}" type="pres">
      <dgm:prSet presAssocID="{31F3A3E0-5560-48A7-BD2E-4A626B24E101}" presName="Name23" presStyleLbl="parChTrans1D4" presStyleIdx="5" presStyleCnt="7"/>
      <dgm:spPr/>
      <dgm:t>
        <a:bodyPr/>
        <a:lstStyle/>
        <a:p>
          <a:endParaRPr lang="ru-RU"/>
        </a:p>
      </dgm:t>
    </dgm:pt>
    <dgm:pt modelId="{12556669-B1E2-498F-AD2E-272B4A5A480F}" type="pres">
      <dgm:prSet presAssocID="{501C30E0-9C14-40D3-BA8B-836C1B2502DF}" presName="hierRoot4" presStyleCnt="0"/>
      <dgm:spPr/>
    </dgm:pt>
    <dgm:pt modelId="{56F18EBA-2F4B-4020-B5F5-498655A481AF}" type="pres">
      <dgm:prSet presAssocID="{501C30E0-9C14-40D3-BA8B-836C1B2502DF}" presName="composite4" presStyleCnt="0"/>
      <dgm:spPr/>
    </dgm:pt>
    <dgm:pt modelId="{F22B0126-1FD8-4ACD-A6C0-1A47B81B2E58}" type="pres">
      <dgm:prSet presAssocID="{501C30E0-9C14-40D3-BA8B-836C1B2502DF}" presName="background4" presStyleLbl="node4" presStyleIdx="5" presStyleCnt="7"/>
      <dgm:spPr/>
    </dgm:pt>
    <dgm:pt modelId="{2DFEB602-2143-41FD-BBB1-AAF8727EE9A0}" type="pres">
      <dgm:prSet presAssocID="{501C30E0-9C14-40D3-BA8B-836C1B2502DF}" presName="text4" presStyleLbl="fgAcc4" presStyleIdx="5" presStyleCnt="7" custScaleY="435662" custLinFactY="1386" custLinFactNeighborX="32975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86DE48-D37E-4297-B837-51F3973F3531}" type="pres">
      <dgm:prSet presAssocID="{501C30E0-9C14-40D3-BA8B-836C1B2502DF}" presName="hierChild5" presStyleCnt="0"/>
      <dgm:spPr/>
    </dgm:pt>
    <dgm:pt modelId="{F794D064-9E37-4E7E-9727-E377115D7EA2}" type="pres">
      <dgm:prSet presAssocID="{CF68E214-0334-484C-BF87-8DFB15C1B3E1}" presName="Name17" presStyleLbl="parChTrans1D3" presStyleIdx="6" presStyleCnt="7"/>
      <dgm:spPr/>
      <dgm:t>
        <a:bodyPr/>
        <a:lstStyle/>
        <a:p>
          <a:endParaRPr lang="ru-RU"/>
        </a:p>
      </dgm:t>
    </dgm:pt>
    <dgm:pt modelId="{29DA8B96-C20A-45D9-8EB6-01B8E5619620}" type="pres">
      <dgm:prSet presAssocID="{981D22BA-6FB6-4935-BB35-2AEDFF2E4265}" presName="hierRoot3" presStyleCnt="0"/>
      <dgm:spPr/>
    </dgm:pt>
    <dgm:pt modelId="{592A785C-0FB3-44EF-94D7-BA322E9ADBC2}" type="pres">
      <dgm:prSet presAssocID="{981D22BA-6FB6-4935-BB35-2AEDFF2E4265}" presName="composite3" presStyleCnt="0"/>
      <dgm:spPr/>
    </dgm:pt>
    <dgm:pt modelId="{4CBF8C8F-1572-4CB0-AFC0-89D5B088756D}" type="pres">
      <dgm:prSet presAssocID="{981D22BA-6FB6-4935-BB35-2AEDFF2E4265}" presName="background3" presStyleLbl="node3" presStyleIdx="6" presStyleCnt="7"/>
      <dgm:spPr/>
    </dgm:pt>
    <dgm:pt modelId="{459CD624-E66A-4C51-8BE3-7F835B7EBF91}" type="pres">
      <dgm:prSet presAssocID="{981D22BA-6FB6-4935-BB35-2AEDFF2E4265}" presName="text3" presStyleLbl="fgAcc3" presStyleIdx="6" presStyleCnt="7" custAng="0" custScaleX="83921" custScaleY="258305" custLinFactX="-100000" custLinFactNeighborX="-153925" custLinFactNeighborY="-554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83EB84-71A8-4207-9CFA-E41E121BA81C}" type="pres">
      <dgm:prSet presAssocID="{981D22BA-6FB6-4935-BB35-2AEDFF2E4265}" presName="hierChild4" presStyleCnt="0"/>
      <dgm:spPr/>
    </dgm:pt>
    <dgm:pt modelId="{90B51FFA-489A-494E-A2C4-A233548EF0BE}" type="pres">
      <dgm:prSet presAssocID="{78660072-71D3-4174-A960-88F73F28A2CB}" presName="Name23" presStyleLbl="parChTrans1D4" presStyleIdx="6" presStyleCnt="7"/>
      <dgm:spPr/>
      <dgm:t>
        <a:bodyPr/>
        <a:lstStyle/>
        <a:p>
          <a:endParaRPr lang="ru-RU"/>
        </a:p>
      </dgm:t>
    </dgm:pt>
    <dgm:pt modelId="{7668E8B9-0FEA-493B-A601-2E8C3554C738}" type="pres">
      <dgm:prSet presAssocID="{ECB15DBE-9C81-4B13-B983-791DCFAC6C07}" presName="hierRoot4" presStyleCnt="0"/>
      <dgm:spPr/>
    </dgm:pt>
    <dgm:pt modelId="{CA0F52DE-F617-4AB5-83CD-9C55E9A215BE}" type="pres">
      <dgm:prSet presAssocID="{ECB15DBE-9C81-4B13-B983-791DCFAC6C07}" presName="composite4" presStyleCnt="0"/>
      <dgm:spPr/>
    </dgm:pt>
    <dgm:pt modelId="{A5679693-86BE-4241-8403-69A83C5C60D2}" type="pres">
      <dgm:prSet presAssocID="{ECB15DBE-9C81-4B13-B983-791DCFAC6C07}" presName="background4" presStyleLbl="node4" presStyleIdx="6" presStyleCnt="7"/>
      <dgm:spPr/>
    </dgm:pt>
    <dgm:pt modelId="{AE39AA69-8C64-4D2B-B938-FE8CB8458907}" type="pres">
      <dgm:prSet presAssocID="{ECB15DBE-9C81-4B13-B983-791DCFAC6C07}" presName="text4" presStyleLbl="fgAcc4" presStyleIdx="6" presStyleCnt="7" custScaleY="365137" custLinFactX="-100000" custLinFactNeighborX="-134999" custLinFactNeighborY="-620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6936DDB-9DE0-4C30-A848-B01FB567DE8A}" type="pres">
      <dgm:prSet presAssocID="{ECB15DBE-9C81-4B13-B983-791DCFAC6C07}" presName="hierChild5" presStyleCnt="0"/>
      <dgm:spPr/>
    </dgm:pt>
  </dgm:ptLst>
  <dgm:cxnLst>
    <dgm:cxn modelId="{64D4D418-F074-40B8-AB0E-9EA5693C4939}" type="presOf" srcId="{1188CF28-DEA9-4E20-B214-103E764EE5A6}" destId="{9466A70A-B99C-4D6A-870A-B7C9B6194FDB}" srcOrd="0" destOrd="0" presId="urn:microsoft.com/office/officeart/2005/8/layout/hierarchy1"/>
    <dgm:cxn modelId="{EC8842FA-AA86-4BF5-94FD-4DB706769AF9}" srcId="{1F6FA9A9-9230-48A6-8B1F-F5B8476F1B26}" destId="{2EBAE26B-99AB-4628-8B8C-95EE2B70F502}" srcOrd="0" destOrd="0" parTransId="{5896597C-50D2-4862-9E65-8677AC9967D9}" sibTransId="{BE143DB5-F07F-480F-BE76-5F9311178AEC}"/>
    <dgm:cxn modelId="{F24BE269-1D61-4063-BAAA-77DDBA81E7CF}" type="presOf" srcId="{4304D2F7-CE94-4AFC-8B37-7059C36CD2A8}" destId="{9583B3B1-8AC5-4D18-9309-8258F42B9F78}" srcOrd="0" destOrd="0" presId="urn:microsoft.com/office/officeart/2005/8/layout/hierarchy1"/>
    <dgm:cxn modelId="{95AF4F12-7EFA-45A8-BB0C-B1CCA26FE848}" srcId="{1F6FA9A9-9230-48A6-8B1F-F5B8476F1B26}" destId="{BBC57731-B35C-4B16-AAFC-5C8C40A52997}" srcOrd="1" destOrd="0" parTransId="{B92D5153-C3D3-4BFB-9C16-3168C5F8D5D5}" sibTransId="{F636BEFB-5917-4D23-84ED-ECAE7B995794}"/>
    <dgm:cxn modelId="{60F946FC-C54C-4642-87BD-922CF9EF9EEE}" type="presOf" srcId="{23853932-2EA2-4A99-85DB-3D9233CAE740}" destId="{B07777CB-A08E-48B6-9D38-A7922A64B21A}" srcOrd="0" destOrd="0" presId="urn:microsoft.com/office/officeart/2005/8/layout/hierarchy1"/>
    <dgm:cxn modelId="{71DAF26D-30E9-4CB9-AEC2-6CB4000B0A14}" srcId="{0F505F98-3696-402B-99AB-14FDE8162E83}" destId="{501C30E0-9C14-40D3-BA8B-836C1B2502DF}" srcOrd="0" destOrd="0" parTransId="{31F3A3E0-5560-48A7-BD2E-4A626B24E101}" sibTransId="{D6C2B659-FF15-442B-AD6F-23E5E1E81CBF}"/>
    <dgm:cxn modelId="{48EFBB4C-AE32-43A5-B8D2-73EB7CB98208}" type="presOf" srcId="{5896597C-50D2-4862-9E65-8677AC9967D9}" destId="{97BDFCB4-2E5E-401F-A109-FD29A6191CAF}" srcOrd="0" destOrd="0" presId="urn:microsoft.com/office/officeart/2005/8/layout/hierarchy1"/>
    <dgm:cxn modelId="{00BF9015-75AB-4A56-8581-10C01E7249AB}" type="presOf" srcId="{8BE321E5-5ECC-483F-9167-A86C4CB113D5}" destId="{51360594-E43D-4B91-9CB5-A3641374B087}" srcOrd="0" destOrd="0" presId="urn:microsoft.com/office/officeart/2005/8/layout/hierarchy1"/>
    <dgm:cxn modelId="{93B860D9-3D2C-4995-8EB5-F0E9C7B76BE9}" type="presOf" srcId="{2EBAE26B-99AB-4628-8B8C-95EE2B70F502}" destId="{9135A0A4-2497-47DE-A224-A3D90E916D7A}" srcOrd="0" destOrd="0" presId="urn:microsoft.com/office/officeart/2005/8/layout/hierarchy1"/>
    <dgm:cxn modelId="{8B203BD6-0477-4281-8E03-FCF475769B09}" type="presOf" srcId="{913745B1-435A-4717-8B93-A8B4B99D0D0D}" destId="{4EE4C5BA-6063-4247-945C-C274AB8B2A9C}" srcOrd="0" destOrd="0" presId="urn:microsoft.com/office/officeart/2005/8/layout/hierarchy1"/>
    <dgm:cxn modelId="{35620CA3-262B-43E5-9029-2265B43F0ABA}" type="presOf" srcId="{424801C5-196D-45DF-8032-34FCA0443A61}" destId="{FD53C87F-A2A4-4C21-B52C-97A95735B96C}" srcOrd="0" destOrd="0" presId="urn:microsoft.com/office/officeart/2005/8/layout/hierarchy1"/>
    <dgm:cxn modelId="{1FD0C3BB-6576-49C8-8D26-F89355C86819}" type="presOf" srcId="{BBB03C84-1DD4-4E2D-BD40-193C0DF7E5E1}" destId="{4C1FF176-7E5A-40B9-BC47-3F046D6A36CF}" srcOrd="0" destOrd="0" presId="urn:microsoft.com/office/officeart/2005/8/layout/hierarchy1"/>
    <dgm:cxn modelId="{4CFA2999-6BB8-4662-AF54-C5CD26D00536}" srcId="{4304D2F7-CE94-4AFC-8B37-7059C36CD2A8}" destId="{D86012B8-07B4-4CF5-A294-F4FBAB7BA01B}" srcOrd="0" destOrd="0" parTransId="{23853932-2EA2-4A99-85DB-3D9233CAE740}" sibTransId="{5129F6CE-624F-4112-BD82-29296ADBA02A}"/>
    <dgm:cxn modelId="{D886915F-E050-4A63-A513-7F7236BD1676}" type="presOf" srcId="{5A9DDBF9-D6C9-4DEA-964A-AC3493AB15A7}" destId="{7FAA14BF-54BD-4053-A27B-C6B6FDFBE904}" srcOrd="0" destOrd="0" presId="urn:microsoft.com/office/officeart/2005/8/layout/hierarchy1"/>
    <dgm:cxn modelId="{9A58E5F5-AC42-4B18-8314-2909CDF3556E}" type="presOf" srcId="{02CEDB93-CF44-4A9F-A75A-5997740CE8D7}" destId="{1DE33F00-6DA8-418F-8121-A1AB52017C74}" srcOrd="0" destOrd="0" presId="urn:microsoft.com/office/officeart/2005/8/layout/hierarchy1"/>
    <dgm:cxn modelId="{5253DBDB-7A9C-4609-8F4B-62A5119D04FB}" type="presOf" srcId="{B3349896-6D2C-4E6C-B3DC-40F671386F48}" destId="{1D9C1BD1-E0BE-4571-85F8-40D6F418EA99}" srcOrd="0" destOrd="0" presId="urn:microsoft.com/office/officeart/2005/8/layout/hierarchy1"/>
    <dgm:cxn modelId="{64D7BECF-8323-4CF4-A059-AC51BEDFF6B7}" type="presOf" srcId="{55BEBA72-00FB-4E61-9FD3-49F0E84FB744}" destId="{C237221C-1619-4E2E-A0FF-47FFD512C30E}" srcOrd="0" destOrd="0" presId="urn:microsoft.com/office/officeart/2005/8/layout/hierarchy1"/>
    <dgm:cxn modelId="{696C8A5F-5114-40BC-B31C-DE414AB87C39}" type="presOf" srcId="{C45DFFC3-8065-4A8E-9D8D-D429B56BE4B5}" destId="{D99ECCA3-674B-4F29-BA8B-ACEC2B22119D}" srcOrd="0" destOrd="0" presId="urn:microsoft.com/office/officeart/2005/8/layout/hierarchy1"/>
    <dgm:cxn modelId="{4FC1324E-ACA6-4DA3-B0ED-CA3295922DB5}" type="presOf" srcId="{1F6FA9A9-9230-48A6-8B1F-F5B8476F1B26}" destId="{DE0DF9E5-DB02-4893-8675-316CA418E409}" srcOrd="0" destOrd="0" presId="urn:microsoft.com/office/officeart/2005/8/layout/hierarchy1"/>
    <dgm:cxn modelId="{EDBDEEDC-BE70-4E39-B0F4-59A1689417C3}" srcId="{353848D3-1508-4477-91D4-E335FBA0AE4F}" destId="{424801C5-196D-45DF-8032-34FCA0443A61}" srcOrd="0" destOrd="0" parTransId="{C365430E-49C3-4C53-8E75-864EFE0E621F}" sibTransId="{87630F10-6374-41C9-A9C8-CCC446D309FA}"/>
    <dgm:cxn modelId="{0A5CC391-BD7F-49C6-8BE8-3480EC95AD85}" type="presOf" srcId="{57A813BB-926D-40D4-B458-F91457251A1F}" destId="{4D881C0F-266B-4942-AAB0-E2F3F22B5601}" srcOrd="0" destOrd="0" presId="urn:microsoft.com/office/officeart/2005/8/layout/hierarchy1"/>
    <dgm:cxn modelId="{1E97FA62-D212-4BA9-9F20-D948D10DB50A}" srcId="{2EBAE26B-99AB-4628-8B8C-95EE2B70F502}" destId="{5A9DDBF9-D6C9-4DEA-964A-AC3493AB15A7}" srcOrd="3" destOrd="0" parTransId="{B3349896-6D2C-4E6C-B3DC-40F671386F48}" sibTransId="{715AFE13-38E6-4DD0-9B09-1612913043D2}"/>
    <dgm:cxn modelId="{9F6E0537-7741-401E-BA71-FCB78AC7112E}" type="presOf" srcId="{CF68E214-0334-484C-BF87-8DFB15C1B3E1}" destId="{F794D064-9E37-4E7E-9727-E377115D7EA2}" srcOrd="0" destOrd="0" presId="urn:microsoft.com/office/officeart/2005/8/layout/hierarchy1"/>
    <dgm:cxn modelId="{AF1AED9A-1788-411B-A894-C9DC6F231C1F}" srcId="{BBC57731-B35C-4B16-AAFC-5C8C40A52997}" destId="{02CEDB93-CF44-4A9F-A75A-5997740CE8D7}" srcOrd="0" destOrd="0" parTransId="{D92F8199-642E-4D9C-A632-CBE2FB6636A4}" sibTransId="{E881AFDA-FAF5-4A32-9C10-0911DE95D3EF}"/>
    <dgm:cxn modelId="{56CA7FEE-1FA5-4427-8093-1AF3F736C15F}" type="presOf" srcId="{501C30E0-9C14-40D3-BA8B-836C1B2502DF}" destId="{2DFEB602-2143-41FD-BBB1-AAF8727EE9A0}" srcOrd="0" destOrd="0" presId="urn:microsoft.com/office/officeart/2005/8/layout/hierarchy1"/>
    <dgm:cxn modelId="{0F5CC83B-4C20-47DD-8DF1-5402D2A65E27}" type="presOf" srcId="{A8200E96-6B72-4AFA-BD3D-8EB42B522AE4}" destId="{BF7408D7-ACDE-4CA4-A0D4-6C177478CA32}" srcOrd="0" destOrd="0" presId="urn:microsoft.com/office/officeart/2005/8/layout/hierarchy1"/>
    <dgm:cxn modelId="{BD452EBF-858C-4C6B-A309-6106B71DF7CE}" srcId="{2EBAE26B-99AB-4628-8B8C-95EE2B70F502}" destId="{23316996-EC3B-4BB5-A39D-F4C1831A084E}" srcOrd="1" destOrd="0" parTransId="{1188CF28-DEA9-4E20-B214-103E764EE5A6}" sibTransId="{8245DDB5-18A0-4FDE-BBFC-CD853D0C7C54}"/>
    <dgm:cxn modelId="{18E3BFDB-486D-4D42-ABAA-DE8F004730F4}" srcId="{5A9DDBF9-D6C9-4DEA-964A-AC3493AB15A7}" destId="{8BE321E5-5ECC-483F-9167-A86C4CB113D5}" srcOrd="0" destOrd="0" parTransId="{B43139E5-3281-4B0C-9775-5B788F2B2AD7}" sibTransId="{5B03843F-0031-4F4A-A5A2-267F0FEF38D5}"/>
    <dgm:cxn modelId="{47946333-4C5B-46C3-B223-49F5CA31A900}" srcId="{BBC57731-B35C-4B16-AAFC-5C8C40A52997}" destId="{0F505F98-3696-402B-99AB-14FDE8162E83}" srcOrd="1" destOrd="0" parTransId="{57A813BB-926D-40D4-B458-F91457251A1F}" sibTransId="{7BF69B80-6AE5-4809-9558-C5AE75BCFD03}"/>
    <dgm:cxn modelId="{6EFF8CA2-968A-47E1-9891-6D919E57E124}" type="presOf" srcId="{BBC57731-B35C-4B16-AAFC-5C8C40A52997}" destId="{AE32278F-AE28-4C57-A28B-8DA24D272DC4}" srcOrd="0" destOrd="0" presId="urn:microsoft.com/office/officeart/2005/8/layout/hierarchy1"/>
    <dgm:cxn modelId="{CD3F50B5-D9E2-482C-A9BA-A44DE8066103}" srcId="{981D22BA-6FB6-4935-BB35-2AEDFF2E4265}" destId="{ECB15DBE-9C81-4B13-B983-791DCFAC6C07}" srcOrd="0" destOrd="0" parTransId="{78660072-71D3-4174-A960-88F73F28A2CB}" sibTransId="{BED1286F-D5DA-467D-96EF-A48442165CDA}"/>
    <dgm:cxn modelId="{99021D2A-7A36-416E-B368-5AEB910A1AAC}" type="presOf" srcId="{FD288B02-67C2-4D4C-B997-589DAB628E68}" destId="{9864B2B0-5382-42A7-B512-91BB64D0A254}" srcOrd="0" destOrd="0" presId="urn:microsoft.com/office/officeart/2005/8/layout/hierarchy1"/>
    <dgm:cxn modelId="{76AD3789-1354-4744-AC73-DF2F584B8CC0}" srcId="{02CEDB93-CF44-4A9F-A75A-5997740CE8D7}" destId="{37F2357A-8145-4C8C-BCD4-F11DA732A79F}" srcOrd="0" destOrd="0" parTransId="{BBB03C84-1DD4-4E2D-BD40-193C0DF7E5E1}" sibTransId="{AB98597E-E7F4-4BB3-BF00-4607D57452D8}"/>
    <dgm:cxn modelId="{9A1E5B1D-67CF-47F6-BF32-158D3B0BE3C9}" type="presOf" srcId="{31F3A3E0-5560-48A7-BD2E-4A626B24E101}" destId="{2D0709D3-6CE6-4F1D-952C-770F91F1E21D}" srcOrd="0" destOrd="0" presId="urn:microsoft.com/office/officeart/2005/8/layout/hierarchy1"/>
    <dgm:cxn modelId="{3853F2D3-DCDB-4B04-BDDA-838FACC1AA5D}" type="presOf" srcId="{D92F8199-642E-4D9C-A632-CBE2FB6636A4}" destId="{E7E01CC5-2C20-46D7-BCBF-D2CC5C109E01}" srcOrd="0" destOrd="0" presId="urn:microsoft.com/office/officeart/2005/8/layout/hierarchy1"/>
    <dgm:cxn modelId="{9B27BCA4-86B8-449D-AE94-7F735FEDD446}" srcId="{A8200E96-6B72-4AFA-BD3D-8EB42B522AE4}" destId="{1F6FA9A9-9230-48A6-8B1F-F5B8476F1B26}" srcOrd="0" destOrd="0" parTransId="{3CA7F8FD-0429-4005-B3F6-4C6DEEDD1385}" sibTransId="{F9596CB2-2F79-41D0-AE23-3B720F9FA74E}"/>
    <dgm:cxn modelId="{C88ABC60-771D-481A-B821-4290837AAC39}" type="presOf" srcId="{ECB15DBE-9C81-4B13-B983-791DCFAC6C07}" destId="{AE39AA69-8C64-4D2B-B938-FE8CB8458907}" srcOrd="0" destOrd="0" presId="urn:microsoft.com/office/officeart/2005/8/layout/hierarchy1"/>
    <dgm:cxn modelId="{0008E225-E55C-4912-8D6D-0F44F6BE5713}" type="presOf" srcId="{23316996-EC3B-4BB5-A39D-F4C1831A084E}" destId="{8C58429E-098E-4C63-B4E1-427EB1C8ABEA}" srcOrd="0" destOrd="0" presId="urn:microsoft.com/office/officeart/2005/8/layout/hierarchy1"/>
    <dgm:cxn modelId="{E2E2F015-3616-4302-831C-2323219E993F}" srcId="{2EBAE26B-99AB-4628-8B8C-95EE2B70F502}" destId="{353848D3-1508-4477-91D4-E335FBA0AE4F}" srcOrd="0" destOrd="0" parTransId="{55BEBA72-00FB-4E61-9FD3-49F0E84FB744}" sibTransId="{8B11B7B9-A1C5-457E-8DFC-E5B5457AE0E5}"/>
    <dgm:cxn modelId="{B1A796E6-7923-4D09-A075-33A10C9A5EBA}" srcId="{2EBAE26B-99AB-4628-8B8C-95EE2B70F502}" destId="{4304D2F7-CE94-4AFC-8B37-7059C36CD2A8}" srcOrd="2" destOrd="0" parTransId="{913745B1-435A-4717-8B93-A8B4B99D0D0D}" sibTransId="{1982BB5D-3112-489A-BF93-CBBEF0C14A72}"/>
    <dgm:cxn modelId="{771C95BA-FDF2-4B15-9938-B8A7A9BD3AB4}" type="presOf" srcId="{37F2357A-8145-4C8C-BCD4-F11DA732A79F}" destId="{AF22DC0B-F8B8-49A3-8C9B-BFFA89E772A2}" srcOrd="0" destOrd="0" presId="urn:microsoft.com/office/officeart/2005/8/layout/hierarchy1"/>
    <dgm:cxn modelId="{B6A1780A-EDE6-40FC-9D9C-83A64776170C}" type="presOf" srcId="{981D22BA-6FB6-4935-BB35-2AEDFF2E4265}" destId="{459CD624-E66A-4C51-8BE3-7F835B7EBF91}" srcOrd="0" destOrd="0" presId="urn:microsoft.com/office/officeart/2005/8/layout/hierarchy1"/>
    <dgm:cxn modelId="{D395BD0A-6ECD-4C2A-B025-5B2EE419F05D}" type="presOf" srcId="{0F505F98-3696-402B-99AB-14FDE8162E83}" destId="{497C8DD1-848E-449D-8EC9-20D329E2AB38}" srcOrd="0" destOrd="0" presId="urn:microsoft.com/office/officeart/2005/8/layout/hierarchy1"/>
    <dgm:cxn modelId="{F7687BF7-30A8-487A-AF14-4EB6FFACCBA3}" type="presOf" srcId="{B92D5153-C3D3-4BFB-9C16-3168C5F8D5D5}" destId="{2AF8FDAE-E3BB-4324-93B6-80AAAF85B14B}" srcOrd="0" destOrd="0" presId="urn:microsoft.com/office/officeart/2005/8/layout/hierarchy1"/>
    <dgm:cxn modelId="{5E85870D-63F2-49AB-B814-5F77F7BDB996}" type="presOf" srcId="{78660072-71D3-4174-A960-88F73F28A2CB}" destId="{90B51FFA-489A-494E-A2C4-A233548EF0BE}" srcOrd="0" destOrd="0" presId="urn:microsoft.com/office/officeart/2005/8/layout/hierarchy1"/>
    <dgm:cxn modelId="{959EA97D-F3D0-46DC-A44C-826FE38E3E20}" type="presOf" srcId="{B43139E5-3281-4B0C-9775-5B788F2B2AD7}" destId="{72B34E3C-8E46-4D00-9B62-9B4EA0C3216D}" srcOrd="0" destOrd="0" presId="urn:microsoft.com/office/officeart/2005/8/layout/hierarchy1"/>
    <dgm:cxn modelId="{77C2718F-575A-43A2-AF81-50ABF94B94D9}" type="presOf" srcId="{C365430E-49C3-4C53-8E75-864EFE0E621F}" destId="{615BF0D6-6155-4593-A3B3-9BD9444FE06F}" srcOrd="0" destOrd="0" presId="urn:microsoft.com/office/officeart/2005/8/layout/hierarchy1"/>
    <dgm:cxn modelId="{AC6A1A2D-C02A-4642-9ACE-0FFB65AD14E1}" srcId="{BBC57731-B35C-4B16-AAFC-5C8C40A52997}" destId="{981D22BA-6FB6-4935-BB35-2AEDFF2E4265}" srcOrd="2" destOrd="0" parTransId="{CF68E214-0334-484C-BF87-8DFB15C1B3E1}" sibTransId="{C9B6D185-F864-4FA4-93D3-960955B0EB77}"/>
    <dgm:cxn modelId="{27649BA5-599A-44B6-8478-2BDCC292FB10}" type="presOf" srcId="{D86012B8-07B4-4CF5-A294-F4FBAB7BA01B}" destId="{EB4C0E29-453C-469D-810A-84819D026076}" srcOrd="0" destOrd="0" presId="urn:microsoft.com/office/officeart/2005/8/layout/hierarchy1"/>
    <dgm:cxn modelId="{B5083E22-90FC-443A-B362-0A0C6B14A62D}" type="presOf" srcId="{353848D3-1508-4477-91D4-E335FBA0AE4F}" destId="{91E1AF5E-C28E-433B-B108-3D530ADE4F8F}" srcOrd="0" destOrd="0" presId="urn:microsoft.com/office/officeart/2005/8/layout/hierarchy1"/>
    <dgm:cxn modelId="{308FDF4E-13B3-4757-A2E3-70A3324ABC66}" srcId="{23316996-EC3B-4BB5-A39D-F4C1831A084E}" destId="{C45DFFC3-8065-4A8E-9D8D-D429B56BE4B5}" srcOrd="0" destOrd="0" parTransId="{FD288B02-67C2-4D4C-B997-589DAB628E68}" sibTransId="{0F62E7E8-438F-42D0-BD94-BE4848B3FAC7}"/>
    <dgm:cxn modelId="{54E82538-789D-4C94-91AB-67B9948474EE}" type="presParOf" srcId="{BF7408D7-ACDE-4CA4-A0D4-6C177478CA32}" destId="{9E563542-6FCA-436E-9A6A-8D1975512DDD}" srcOrd="0" destOrd="0" presId="urn:microsoft.com/office/officeart/2005/8/layout/hierarchy1"/>
    <dgm:cxn modelId="{32C7ACCF-D83C-469B-8AD6-4210A4944332}" type="presParOf" srcId="{9E563542-6FCA-436E-9A6A-8D1975512DDD}" destId="{4CCFA642-6499-40D7-882F-5FBDD0708D94}" srcOrd="0" destOrd="0" presId="urn:microsoft.com/office/officeart/2005/8/layout/hierarchy1"/>
    <dgm:cxn modelId="{93DDF9B7-FADD-4BC4-95CF-5C7F319ABF51}" type="presParOf" srcId="{4CCFA642-6499-40D7-882F-5FBDD0708D94}" destId="{C00A687E-E9D0-4574-A713-360D84AAA6E6}" srcOrd="0" destOrd="0" presId="urn:microsoft.com/office/officeart/2005/8/layout/hierarchy1"/>
    <dgm:cxn modelId="{C128115D-D655-49FD-8D10-64530164D447}" type="presParOf" srcId="{4CCFA642-6499-40D7-882F-5FBDD0708D94}" destId="{DE0DF9E5-DB02-4893-8675-316CA418E409}" srcOrd="1" destOrd="0" presId="urn:microsoft.com/office/officeart/2005/8/layout/hierarchy1"/>
    <dgm:cxn modelId="{493DD411-1C53-4495-BAB9-32C1054C9728}" type="presParOf" srcId="{9E563542-6FCA-436E-9A6A-8D1975512DDD}" destId="{579F4A57-2C8F-40CE-B027-1238DF3FC3F9}" srcOrd="1" destOrd="0" presId="urn:microsoft.com/office/officeart/2005/8/layout/hierarchy1"/>
    <dgm:cxn modelId="{88ED45EF-E36E-46FB-9004-EA9B6E289722}" type="presParOf" srcId="{579F4A57-2C8F-40CE-B027-1238DF3FC3F9}" destId="{97BDFCB4-2E5E-401F-A109-FD29A6191CAF}" srcOrd="0" destOrd="0" presId="urn:microsoft.com/office/officeart/2005/8/layout/hierarchy1"/>
    <dgm:cxn modelId="{9D22A6A7-A6F6-4746-9F5B-BC2A36A1208C}" type="presParOf" srcId="{579F4A57-2C8F-40CE-B027-1238DF3FC3F9}" destId="{07F69E44-5FA4-4572-9693-05DB259E719D}" srcOrd="1" destOrd="0" presId="urn:microsoft.com/office/officeart/2005/8/layout/hierarchy1"/>
    <dgm:cxn modelId="{7C7DAE6B-EAC2-456F-BB54-7A664C2F5D35}" type="presParOf" srcId="{07F69E44-5FA4-4572-9693-05DB259E719D}" destId="{30B39167-8B61-422A-A6F3-EF4C6F69D978}" srcOrd="0" destOrd="0" presId="urn:microsoft.com/office/officeart/2005/8/layout/hierarchy1"/>
    <dgm:cxn modelId="{22CBC34F-04B0-4746-80FF-5C89FF2C0133}" type="presParOf" srcId="{30B39167-8B61-422A-A6F3-EF4C6F69D978}" destId="{BF06C021-D826-4B01-B495-501C71FD38D6}" srcOrd="0" destOrd="0" presId="urn:microsoft.com/office/officeart/2005/8/layout/hierarchy1"/>
    <dgm:cxn modelId="{58D84CF3-4741-4683-B71C-4AE31A051022}" type="presParOf" srcId="{30B39167-8B61-422A-A6F3-EF4C6F69D978}" destId="{9135A0A4-2497-47DE-A224-A3D90E916D7A}" srcOrd="1" destOrd="0" presId="urn:microsoft.com/office/officeart/2005/8/layout/hierarchy1"/>
    <dgm:cxn modelId="{2EB89032-99E3-422B-B562-77428F5D1381}" type="presParOf" srcId="{07F69E44-5FA4-4572-9693-05DB259E719D}" destId="{8B4115A0-A950-40A2-A3B9-64E1BCEBF717}" srcOrd="1" destOrd="0" presId="urn:microsoft.com/office/officeart/2005/8/layout/hierarchy1"/>
    <dgm:cxn modelId="{E658FDB7-F809-427B-8F24-CEE2F77825B5}" type="presParOf" srcId="{8B4115A0-A950-40A2-A3B9-64E1BCEBF717}" destId="{C237221C-1619-4E2E-A0FF-47FFD512C30E}" srcOrd="0" destOrd="0" presId="urn:microsoft.com/office/officeart/2005/8/layout/hierarchy1"/>
    <dgm:cxn modelId="{D87E9B98-5BDE-40E1-9A3C-F773437BA343}" type="presParOf" srcId="{8B4115A0-A950-40A2-A3B9-64E1BCEBF717}" destId="{2507A576-5546-4944-9AE4-5844F059ACAF}" srcOrd="1" destOrd="0" presId="urn:microsoft.com/office/officeart/2005/8/layout/hierarchy1"/>
    <dgm:cxn modelId="{167FF500-0376-4171-99F7-750D4966B08F}" type="presParOf" srcId="{2507A576-5546-4944-9AE4-5844F059ACAF}" destId="{119C1114-5227-46A8-B142-7EA73675796E}" srcOrd="0" destOrd="0" presId="urn:microsoft.com/office/officeart/2005/8/layout/hierarchy1"/>
    <dgm:cxn modelId="{3463DE6A-36F6-48B4-ADDC-FDC36202A7C2}" type="presParOf" srcId="{119C1114-5227-46A8-B142-7EA73675796E}" destId="{4DE9FB2F-594C-48F8-A87F-98CF355CD393}" srcOrd="0" destOrd="0" presId="urn:microsoft.com/office/officeart/2005/8/layout/hierarchy1"/>
    <dgm:cxn modelId="{73FB6F95-5E97-4979-85D0-301093E0B031}" type="presParOf" srcId="{119C1114-5227-46A8-B142-7EA73675796E}" destId="{91E1AF5E-C28E-433B-B108-3D530ADE4F8F}" srcOrd="1" destOrd="0" presId="urn:microsoft.com/office/officeart/2005/8/layout/hierarchy1"/>
    <dgm:cxn modelId="{F8F8C3B5-0E8A-4B77-8159-363B916500F2}" type="presParOf" srcId="{2507A576-5546-4944-9AE4-5844F059ACAF}" destId="{C9BE80A3-E3AF-4A7A-ADF9-C4449D896897}" srcOrd="1" destOrd="0" presId="urn:microsoft.com/office/officeart/2005/8/layout/hierarchy1"/>
    <dgm:cxn modelId="{EB555767-4A7B-4DBB-BCB0-3FD6E16E7D22}" type="presParOf" srcId="{C9BE80A3-E3AF-4A7A-ADF9-C4449D896897}" destId="{615BF0D6-6155-4593-A3B3-9BD9444FE06F}" srcOrd="0" destOrd="0" presId="urn:microsoft.com/office/officeart/2005/8/layout/hierarchy1"/>
    <dgm:cxn modelId="{29595BFE-A09F-49E8-8A16-7119D0AE9542}" type="presParOf" srcId="{C9BE80A3-E3AF-4A7A-ADF9-C4449D896897}" destId="{BFDB2816-57A3-4A17-8C53-FA26AC0DD43C}" srcOrd="1" destOrd="0" presId="urn:microsoft.com/office/officeart/2005/8/layout/hierarchy1"/>
    <dgm:cxn modelId="{6754DC2B-5EDF-423B-B232-848DCADAA89A}" type="presParOf" srcId="{BFDB2816-57A3-4A17-8C53-FA26AC0DD43C}" destId="{A3E2C421-2DA2-4F72-A0AB-552D9DB3D56D}" srcOrd="0" destOrd="0" presId="urn:microsoft.com/office/officeart/2005/8/layout/hierarchy1"/>
    <dgm:cxn modelId="{766318F9-A410-4362-B4C9-769CD95E61D7}" type="presParOf" srcId="{A3E2C421-2DA2-4F72-A0AB-552D9DB3D56D}" destId="{53B5F3A9-D5A1-45DF-BC24-2D208027FECA}" srcOrd="0" destOrd="0" presId="urn:microsoft.com/office/officeart/2005/8/layout/hierarchy1"/>
    <dgm:cxn modelId="{D3FA02FA-005D-451B-9B6C-F53A55B62912}" type="presParOf" srcId="{A3E2C421-2DA2-4F72-A0AB-552D9DB3D56D}" destId="{FD53C87F-A2A4-4C21-B52C-97A95735B96C}" srcOrd="1" destOrd="0" presId="urn:microsoft.com/office/officeart/2005/8/layout/hierarchy1"/>
    <dgm:cxn modelId="{62B96319-90F2-4121-8186-368D9E04F9FB}" type="presParOf" srcId="{BFDB2816-57A3-4A17-8C53-FA26AC0DD43C}" destId="{FDFB3C06-A275-4BCD-A656-96787BC1E810}" srcOrd="1" destOrd="0" presId="urn:microsoft.com/office/officeart/2005/8/layout/hierarchy1"/>
    <dgm:cxn modelId="{D1056DD9-DF24-4FE1-AF92-F99ED8803C90}" type="presParOf" srcId="{8B4115A0-A950-40A2-A3B9-64E1BCEBF717}" destId="{9466A70A-B99C-4D6A-870A-B7C9B6194FDB}" srcOrd="2" destOrd="0" presId="urn:microsoft.com/office/officeart/2005/8/layout/hierarchy1"/>
    <dgm:cxn modelId="{FFB962F5-55A6-420D-BB87-2C9AD10D4787}" type="presParOf" srcId="{8B4115A0-A950-40A2-A3B9-64E1BCEBF717}" destId="{810B1FBD-60C8-4B91-80D4-D60696AE8941}" srcOrd="3" destOrd="0" presId="urn:microsoft.com/office/officeart/2005/8/layout/hierarchy1"/>
    <dgm:cxn modelId="{E99CA3BA-79E6-40E1-BF2D-A11CA7E976D2}" type="presParOf" srcId="{810B1FBD-60C8-4B91-80D4-D60696AE8941}" destId="{071E67A6-5B31-4D9D-A4D7-FBDB27579FE8}" srcOrd="0" destOrd="0" presId="urn:microsoft.com/office/officeart/2005/8/layout/hierarchy1"/>
    <dgm:cxn modelId="{F2C00CF6-6094-4416-9293-572509EC24D1}" type="presParOf" srcId="{071E67A6-5B31-4D9D-A4D7-FBDB27579FE8}" destId="{9564A9CF-2804-47B1-AD76-978707777D43}" srcOrd="0" destOrd="0" presId="urn:microsoft.com/office/officeart/2005/8/layout/hierarchy1"/>
    <dgm:cxn modelId="{A823219D-92AE-4C40-87D8-3FEFA3AC301A}" type="presParOf" srcId="{071E67A6-5B31-4D9D-A4D7-FBDB27579FE8}" destId="{8C58429E-098E-4C63-B4E1-427EB1C8ABEA}" srcOrd="1" destOrd="0" presId="urn:microsoft.com/office/officeart/2005/8/layout/hierarchy1"/>
    <dgm:cxn modelId="{A4DD65E4-F09E-4ED7-BCEF-9E3ADEBCB3AC}" type="presParOf" srcId="{810B1FBD-60C8-4B91-80D4-D60696AE8941}" destId="{73392509-9679-4831-A236-C4C8FE877C64}" srcOrd="1" destOrd="0" presId="urn:microsoft.com/office/officeart/2005/8/layout/hierarchy1"/>
    <dgm:cxn modelId="{1DAEF84B-C320-4381-9BC9-85ADB7DE65AB}" type="presParOf" srcId="{73392509-9679-4831-A236-C4C8FE877C64}" destId="{9864B2B0-5382-42A7-B512-91BB64D0A254}" srcOrd="0" destOrd="0" presId="urn:microsoft.com/office/officeart/2005/8/layout/hierarchy1"/>
    <dgm:cxn modelId="{89F01E10-0B24-407C-BAC9-967176E0157A}" type="presParOf" srcId="{73392509-9679-4831-A236-C4C8FE877C64}" destId="{630D691E-E618-42AD-A983-E3C669D3A462}" srcOrd="1" destOrd="0" presId="urn:microsoft.com/office/officeart/2005/8/layout/hierarchy1"/>
    <dgm:cxn modelId="{81CB7EEE-F1D6-4D85-822B-3097C2561C89}" type="presParOf" srcId="{630D691E-E618-42AD-A983-E3C669D3A462}" destId="{DF9E1C32-108A-423A-9922-07C5398F5B6F}" srcOrd="0" destOrd="0" presId="urn:microsoft.com/office/officeart/2005/8/layout/hierarchy1"/>
    <dgm:cxn modelId="{334CE453-A6A9-4CB2-AB42-1ADAB78EEACD}" type="presParOf" srcId="{DF9E1C32-108A-423A-9922-07C5398F5B6F}" destId="{EC175EED-640E-4D02-AE4F-62330356272B}" srcOrd="0" destOrd="0" presId="urn:microsoft.com/office/officeart/2005/8/layout/hierarchy1"/>
    <dgm:cxn modelId="{2B379896-F6EF-46A9-B89C-397B0FA6CCDB}" type="presParOf" srcId="{DF9E1C32-108A-423A-9922-07C5398F5B6F}" destId="{D99ECCA3-674B-4F29-BA8B-ACEC2B22119D}" srcOrd="1" destOrd="0" presId="urn:microsoft.com/office/officeart/2005/8/layout/hierarchy1"/>
    <dgm:cxn modelId="{3B61DAE2-6278-4222-A35E-16EC6B134C82}" type="presParOf" srcId="{630D691E-E618-42AD-A983-E3C669D3A462}" destId="{9A1B8293-48AB-4AEE-A4D7-292BCD4D86B4}" srcOrd="1" destOrd="0" presId="urn:microsoft.com/office/officeart/2005/8/layout/hierarchy1"/>
    <dgm:cxn modelId="{5DA59626-B94F-4C7A-B055-532C7613D1BC}" type="presParOf" srcId="{8B4115A0-A950-40A2-A3B9-64E1BCEBF717}" destId="{4EE4C5BA-6063-4247-945C-C274AB8B2A9C}" srcOrd="4" destOrd="0" presId="urn:microsoft.com/office/officeart/2005/8/layout/hierarchy1"/>
    <dgm:cxn modelId="{AE764D54-3E75-4BA6-B5B7-3905B0EEC7BB}" type="presParOf" srcId="{8B4115A0-A950-40A2-A3B9-64E1BCEBF717}" destId="{51866F47-A3C1-4A7A-B9A1-0D0BC11F4FA5}" srcOrd="5" destOrd="0" presId="urn:microsoft.com/office/officeart/2005/8/layout/hierarchy1"/>
    <dgm:cxn modelId="{FC31FD0C-7B5E-4C80-B57D-C3A19A8E913E}" type="presParOf" srcId="{51866F47-A3C1-4A7A-B9A1-0D0BC11F4FA5}" destId="{F5478A4F-2D84-46A4-902E-FB6EED6109A3}" srcOrd="0" destOrd="0" presId="urn:microsoft.com/office/officeart/2005/8/layout/hierarchy1"/>
    <dgm:cxn modelId="{6DFA9DE2-D7FF-4784-A1D4-FD6DBEE8B1EA}" type="presParOf" srcId="{F5478A4F-2D84-46A4-902E-FB6EED6109A3}" destId="{3976F0C9-54B6-4B8F-997B-A12A0F63DD71}" srcOrd="0" destOrd="0" presId="urn:microsoft.com/office/officeart/2005/8/layout/hierarchy1"/>
    <dgm:cxn modelId="{F59A51DF-0E88-442B-813C-30DABDCDB8F6}" type="presParOf" srcId="{F5478A4F-2D84-46A4-902E-FB6EED6109A3}" destId="{9583B3B1-8AC5-4D18-9309-8258F42B9F78}" srcOrd="1" destOrd="0" presId="urn:microsoft.com/office/officeart/2005/8/layout/hierarchy1"/>
    <dgm:cxn modelId="{0AD089F5-6EB1-4CD6-87DB-F461E9EF8468}" type="presParOf" srcId="{51866F47-A3C1-4A7A-B9A1-0D0BC11F4FA5}" destId="{5A9407DD-C9CE-45AF-90DE-C17AF00C254D}" srcOrd="1" destOrd="0" presId="urn:microsoft.com/office/officeart/2005/8/layout/hierarchy1"/>
    <dgm:cxn modelId="{9A4254F7-CCE4-46F3-AFCB-492861BE36E1}" type="presParOf" srcId="{5A9407DD-C9CE-45AF-90DE-C17AF00C254D}" destId="{B07777CB-A08E-48B6-9D38-A7922A64B21A}" srcOrd="0" destOrd="0" presId="urn:microsoft.com/office/officeart/2005/8/layout/hierarchy1"/>
    <dgm:cxn modelId="{A9834912-F5DB-46DE-B189-87A1EE8CF566}" type="presParOf" srcId="{5A9407DD-C9CE-45AF-90DE-C17AF00C254D}" destId="{45C4FDAC-B524-465B-8FDD-3EE5891C1942}" srcOrd="1" destOrd="0" presId="urn:microsoft.com/office/officeart/2005/8/layout/hierarchy1"/>
    <dgm:cxn modelId="{486088DF-E9F6-480E-9BBC-A9FA81B7A0B3}" type="presParOf" srcId="{45C4FDAC-B524-465B-8FDD-3EE5891C1942}" destId="{8DEB2C89-D48E-43C0-A883-A70151CE2659}" srcOrd="0" destOrd="0" presId="urn:microsoft.com/office/officeart/2005/8/layout/hierarchy1"/>
    <dgm:cxn modelId="{F1A75198-F048-4107-AA4F-82BEC21DF77B}" type="presParOf" srcId="{8DEB2C89-D48E-43C0-A883-A70151CE2659}" destId="{6091EB6C-19B6-4448-8296-3E90FE4170DC}" srcOrd="0" destOrd="0" presId="urn:microsoft.com/office/officeart/2005/8/layout/hierarchy1"/>
    <dgm:cxn modelId="{E66C18BA-FEEB-471A-9905-24191B16EF9B}" type="presParOf" srcId="{8DEB2C89-D48E-43C0-A883-A70151CE2659}" destId="{EB4C0E29-453C-469D-810A-84819D026076}" srcOrd="1" destOrd="0" presId="urn:microsoft.com/office/officeart/2005/8/layout/hierarchy1"/>
    <dgm:cxn modelId="{DDA11027-FA37-4A28-A43B-21E614D33839}" type="presParOf" srcId="{45C4FDAC-B524-465B-8FDD-3EE5891C1942}" destId="{ABE854DB-4B8E-4A35-A748-56122A665833}" srcOrd="1" destOrd="0" presId="urn:microsoft.com/office/officeart/2005/8/layout/hierarchy1"/>
    <dgm:cxn modelId="{C38032C0-DFFF-4BE2-BD7C-66B71F286D98}" type="presParOf" srcId="{8B4115A0-A950-40A2-A3B9-64E1BCEBF717}" destId="{1D9C1BD1-E0BE-4571-85F8-40D6F418EA99}" srcOrd="6" destOrd="0" presId="urn:microsoft.com/office/officeart/2005/8/layout/hierarchy1"/>
    <dgm:cxn modelId="{D4538E39-DD1A-4248-9380-436DE2A9088C}" type="presParOf" srcId="{8B4115A0-A950-40A2-A3B9-64E1BCEBF717}" destId="{196BCE4D-4B75-4C0A-BD84-F059E48DAC27}" srcOrd="7" destOrd="0" presId="urn:microsoft.com/office/officeart/2005/8/layout/hierarchy1"/>
    <dgm:cxn modelId="{C4CF4AF8-F732-4AD3-AE25-7B7A19B2517A}" type="presParOf" srcId="{196BCE4D-4B75-4C0A-BD84-F059E48DAC27}" destId="{CD9B4659-9EAC-4209-A800-8C13165A0E71}" srcOrd="0" destOrd="0" presId="urn:microsoft.com/office/officeart/2005/8/layout/hierarchy1"/>
    <dgm:cxn modelId="{E90E0FB9-55CB-4C0E-B92B-949ECBAA6D79}" type="presParOf" srcId="{CD9B4659-9EAC-4209-A800-8C13165A0E71}" destId="{F7E97FD8-CB1E-434E-986F-83BECF5FFE18}" srcOrd="0" destOrd="0" presId="urn:microsoft.com/office/officeart/2005/8/layout/hierarchy1"/>
    <dgm:cxn modelId="{F6E5DD9D-0B02-499B-9B0F-EDE4CD2C24D9}" type="presParOf" srcId="{CD9B4659-9EAC-4209-A800-8C13165A0E71}" destId="{7FAA14BF-54BD-4053-A27B-C6B6FDFBE904}" srcOrd="1" destOrd="0" presId="urn:microsoft.com/office/officeart/2005/8/layout/hierarchy1"/>
    <dgm:cxn modelId="{C8637B31-3C9B-41E5-96EE-3F1AAAB10023}" type="presParOf" srcId="{196BCE4D-4B75-4C0A-BD84-F059E48DAC27}" destId="{5CD22731-34A8-4AD4-ABCF-A1CA264B62E9}" srcOrd="1" destOrd="0" presId="urn:microsoft.com/office/officeart/2005/8/layout/hierarchy1"/>
    <dgm:cxn modelId="{E1B2CAE7-206D-44CE-AB6B-693FBEAEE6EE}" type="presParOf" srcId="{5CD22731-34A8-4AD4-ABCF-A1CA264B62E9}" destId="{72B34E3C-8E46-4D00-9B62-9B4EA0C3216D}" srcOrd="0" destOrd="0" presId="urn:microsoft.com/office/officeart/2005/8/layout/hierarchy1"/>
    <dgm:cxn modelId="{AD3B7390-DADD-451B-8799-0D05AC617E11}" type="presParOf" srcId="{5CD22731-34A8-4AD4-ABCF-A1CA264B62E9}" destId="{E6B6DEB2-FBE6-4FBC-B6D7-ED92BBDC4823}" srcOrd="1" destOrd="0" presId="urn:microsoft.com/office/officeart/2005/8/layout/hierarchy1"/>
    <dgm:cxn modelId="{7E7802FF-F0B8-43FB-935D-F959A6EBFE01}" type="presParOf" srcId="{E6B6DEB2-FBE6-4FBC-B6D7-ED92BBDC4823}" destId="{8D0CB245-8B22-4CFF-81BF-78B08DC647BC}" srcOrd="0" destOrd="0" presId="urn:microsoft.com/office/officeart/2005/8/layout/hierarchy1"/>
    <dgm:cxn modelId="{A34E4D2F-00B4-4602-8C79-042B6AD03434}" type="presParOf" srcId="{8D0CB245-8B22-4CFF-81BF-78B08DC647BC}" destId="{D8EC9EF3-644C-4901-AF6F-A5F01AAA0623}" srcOrd="0" destOrd="0" presId="urn:microsoft.com/office/officeart/2005/8/layout/hierarchy1"/>
    <dgm:cxn modelId="{AFB16311-563B-4927-862A-5638FD633010}" type="presParOf" srcId="{8D0CB245-8B22-4CFF-81BF-78B08DC647BC}" destId="{51360594-E43D-4B91-9CB5-A3641374B087}" srcOrd="1" destOrd="0" presId="urn:microsoft.com/office/officeart/2005/8/layout/hierarchy1"/>
    <dgm:cxn modelId="{29B8FB14-C186-493C-AA5D-81849BF94DEA}" type="presParOf" srcId="{E6B6DEB2-FBE6-4FBC-B6D7-ED92BBDC4823}" destId="{7712F752-4F50-45B8-B609-A55EFA113EAA}" srcOrd="1" destOrd="0" presId="urn:microsoft.com/office/officeart/2005/8/layout/hierarchy1"/>
    <dgm:cxn modelId="{7C87AFFC-640B-4318-B160-999C803B8D5F}" type="presParOf" srcId="{579F4A57-2C8F-40CE-B027-1238DF3FC3F9}" destId="{2AF8FDAE-E3BB-4324-93B6-80AAAF85B14B}" srcOrd="2" destOrd="0" presId="urn:microsoft.com/office/officeart/2005/8/layout/hierarchy1"/>
    <dgm:cxn modelId="{F8B1957B-FF11-459C-8EE7-7EF56FC4DAD0}" type="presParOf" srcId="{579F4A57-2C8F-40CE-B027-1238DF3FC3F9}" destId="{93FD0118-68B7-4672-913B-59A8005F22CC}" srcOrd="3" destOrd="0" presId="urn:microsoft.com/office/officeart/2005/8/layout/hierarchy1"/>
    <dgm:cxn modelId="{C555E2EC-F0C5-43D5-849C-F62809DB779A}" type="presParOf" srcId="{93FD0118-68B7-4672-913B-59A8005F22CC}" destId="{E547BC86-DC52-4DFD-B5E8-7416F29E06E0}" srcOrd="0" destOrd="0" presId="urn:microsoft.com/office/officeart/2005/8/layout/hierarchy1"/>
    <dgm:cxn modelId="{73528197-5057-4DDD-8994-334CFA072807}" type="presParOf" srcId="{E547BC86-DC52-4DFD-B5E8-7416F29E06E0}" destId="{3DD7ABD0-C354-4461-B90A-86B0B552CB09}" srcOrd="0" destOrd="0" presId="urn:microsoft.com/office/officeart/2005/8/layout/hierarchy1"/>
    <dgm:cxn modelId="{E27D7AC8-1023-4EB4-87A1-659BEB832299}" type="presParOf" srcId="{E547BC86-DC52-4DFD-B5E8-7416F29E06E0}" destId="{AE32278F-AE28-4C57-A28B-8DA24D272DC4}" srcOrd="1" destOrd="0" presId="urn:microsoft.com/office/officeart/2005/8/layout/hierarchy1"/>
    <dgm:cxn modelId="{53C5F5E7-88F6-4E7B-879C-0F8ADEBEE4F3}" type="presParOf" srcId="{93FD0118-68B7-4672-913B-59A8005F22CC}" destId="{271C3E01-3586-4539-8DF2-6E06BE04146F}" srcOrd="1" destOrd="0" presId="urn:microsoft.com/office/officeart/2005/8/layout/hierarchy1"/>
    <dgm:cxn modelId="{A8391E91-EDDE-4800-BEBB-2C1C3C83B8FE}" type="presParOf" srcId="{271C3E01-3586-4539-8DF2-6E06BE04146F}" destId="{E7E01CC5-2C20-46D7-BCBF-D2CC5C109E01}" srcOrd="0" destOrd="0" presId="urn:microsoft.com/office/officeart/2005/8/layout/hierarchy1"/>
    <dgm:cxn modelId="{99945989-6971-47EC-B8C6-2D5AA3D477F2}" type="presParOf" srcId="{271C3E01-3586-4539-8DF2-6E06BE04146F}" destId="{5E60AD5B-1800-4812-A5D5-E4BE7BB5B970}" srcOrd="1" destOrd="0" presId="urn:microsoft.com/office/officeart/2005/8/layout/hierarchy1"/>
    <dgm:cxn modelId="{7E4B2CC2-7583-47C0-BFA3-492868C35A58}" type="presParOf" srcId="{5E60AD5B-1800-4812-A5D5-E4BE7BB5B970}" destId="{C4BFE7FA-5913-4B65-909B-71EFB5564876}" srcOrd="0" destOrd="0" presId="urn:microsoft.com/office/officeart/2005/8/layout/hierarchy1"/>
    <dgm:cxn modelId="{8287A8BA-4D34-4474-825F-40B128CC9C17}" type="presParOf" srcId="{C4BFE7FA-5913-4B65-909B-71EFB5564876}" destId="{D9D624E7-7D40-49BB-8DBE-3A6611EF7A73}" srcOrd="0" destOrd="0" presId="urn:microsoft.com/office/officeart/2005/8/layout/hierarchy1"/>
    <dgm:cxn modelId="{5887095B-3F7B-4194-AAB3-07DF1F605823}" type="presParOf" srcId="{C4BFE7FA-5913-4B65-909B-71EFB5564876}" destId="{1DE33F00-6DA8-418F-8121-A1AB52017C74}" srcOrd="1" destOrd="0" presId="urn:microsoft.com/office/officeart/2005/8/layout/hierarchy1"/>
    <dgm:cxn modelId="{98A3C4AC-58A1-4905-A6BA-528F2638EC7F}" type="presParOf" srcId="{5E60AD5B-1800-4812-A5D5-E4BE7BB5B970}" destId="{D9166360-3DD3-48DD-959C-00C76439CFAA}" srcOrd="1" destOrd="0" presId="urn:microsoft.com/office/officeart/2005/8/layout/hierarchy1"/>
    <dgm:cxn modelId="{566DDECA-FBFA-4178-91A7-5D4CFA3847D0}" type="presParOf" srcId="{D9166360-3DD3-48DD-959C-00C76439CFAA}" destId="{4C1FF176-7E5A-40B9-BC47-3F046D6A36CF}" srcOrd="0" destOrd="0" presId="urn:microsoft.com/office/officeart/2005/8/layout/hierarchy1"/>
    <dgm:cxn modelId="{DF563D51-20B3-4495-A21F-F71A3D7D2E36}" type="presParOf" srcId="{D9166360-3DD3-48DD-959C-00C76439CFAA}" destId="{F693E884-6F45-4C11-8B3C-1F1DAA3575E0}" srcOrd="1" destOrd="0" presId="urn:microsoft.com/office/officeart/2005/8/layout/hierarchy1"/>
    <dgm:cxn modelId="{E32D61E9-B9B4-43A0-97EF-D99731785098}" type="presParOf" srcId="{F693E884-6F45-4C11-8B3C-1F1DAA3575E0}" destId="{20EDF505-4E81-4ED0-A0D3-786017C59068}" srcOrd="0" destOrd="0" presId="urn:microsoft.com/office/officeart/2005/8/layout/hierarchy1"/>
    <dgm:cxn modelId="{2612493B-5483-4FE4-8366-14AAAB541A51}" type="presParOf" srcId="{20EDF505-4E81-4ED0-A0D3-786017C59068}" destId="{17AFC087-932D-4B27-AEAD-5C273C8AB4C3}" srcOrd="0" destOrd="0" presId="urn:microsoft.com/office/officeart/2005/8/layout/hierarchy1"/>
    <dgm:cxn modelId="{AAD7C708-28E5-4F2E-A362-AD8FFE9BAF36}" type="presParOf" srcId="{20EDF505-4E81-4ED0-A0D3-786017C59068}" destId="{AF22DC0B-F8B8-49A3-8C9B-BFFA89E772A2}" srcOrd="1" destOrd="0" presId="urn:microsoft.com/office/officeart/2005/8/layout/hierarchy1"/>
    <dgm:cxn modelId="{ACCE9F85-2636-47AB-A6C5-E2BF41B99322}" type="presParOf" srcId="{F693E884-6F45-4C11-8B3C-1F1DAA3575E0}" destId="{684B4C53-0A9C-43F4-9C9E-088F5AC5F04A}" srcOrd="1" destOrd="0" presId="urn:microsoft.com/office/officeart/2005/8/layout/hierarchy1"/>
    <dgm:cxn modelId="{5650453B-960A-4394-8725-B0FF487D8946}" type="presParOf" srcId="{271C3E01-3586-4539-8DF2-6E06BE04146F}" destId="{4D881C0F-266B-4942-AAB0-E2F3F22B5601}" srcOrd="2" destOrd="0" presId="urn:microsoft.com/office/officeart/2005/8/layout/hierarchy1"/>
    <dgm:cxn modelId="{E81476C9-F14F-4741-8666-903490EEB9E4}" type="presParOf" srcId="{271C3E01-3586-4539-8DF2-6E06BE04146F}" destId="{1EC436E6-0298-4EE4-88E1-E7FAA15DEA46}" srcOrd="3" destOrd="0" presId="urn:microsoft.com/office/officeart/2005/8/layout/hierarchy1"/>
    <dgm:cxn modelId="{E2710B1D-8941-40B0-B38E-E3C067B7A4CD}" type="presParOf" srcId="{1EC436E6-0298-4EE4-88E1-E7FAA15DEA46}" destId="{3C069265-FA6D-4772-9292-AAF2A1D0F751}" srcOrd="0" destOrd="0" presId="urn:microsoft.com/office/officeart/2005/8/layout/hierarchy1"/>
    <dgm:cxn modelId="{742D7163-9EDD-4B16-908A-7D755D09F19F}" type="presParOf" srcId="{3C069265-FA6D-4772-9292-AAF2A1D0F751}" destId="{ED7DC1CD-B2E3-40B0-8707-B3DD968468A3}" srcOrd="0" destOrd="0" presId="urn:microsoft.com/office/officeart/2005/8/layout/hierarchy1"/>
    <dgm:cxn modelId="{63796528-79C5-4127-866E-CDF360AD0DB0}" type="presParOf" srcId="{3C069265-FA6D-4772-9292-AAF2A1D0F751}" destId="{497C8DD1-848E-449D-8EC9-20D329E2AB38}" srcOrd="1" destOrd="0" presId="urn:microsoft.com/office/officeart/2005/8/layout/hierarchy1"/>
    <dgm:cxn modelId="{7F40730F-7299-4B0E-AA09-337FF76C3799}" type="presParOf" srcId="{1EC436E6-0298-4EE4-88E1-E7FAA15DEA46}" destId="{CA20BFD5-B048-42F8-A039-3B645F862B48}" srcOrd="1" destOrd="0" presId="urn:microsoft.com/office/officeart/2005/8/layout/hierarchy1"/>
    <dgm:cxn modelId="{E6AE9E77-493B-4562-A2F5-8D8446FEE6CD}" type="presParOf" srcId="{CA20BFD5-B048-42F8-A039-3B645F862B48}" destId="{2D0709D3-6CE6-4F1D-952C-770F91F1E21D}" srcOrd="0" destOrd="0" presId="urn:microsoft.com/office/officeart/2005/8/layout/hierarchy1"/>
    <dgm:cxn modelId="{FE14864F-26C0-4EFF-8BA9-E915E81A36C9}" type="presParOf" srcId="{CA20BFD5-B048-42F8-A039-3B645F862B48}" destId="{12556669-B1E2-498F-AD2E-272B4A5A480F}" srcOrd="1" destOrd="0" presId="urn:microsoft.com/office/officeart/2005/8/layout/hierarchy1"/>
    <dgm:cxn modelId="{7A9627D2-5DD1-45E6-A900-41B6276FA58D}" type="presParOf" srcId="{12556669-B1E2-498F-AD2E-272B4A5A480F}" destId="{56F18EBA-2F4B-4020-B5F5-498655A481AF}" srcOrd="0" destOrd="0" presId="urn:microsoft.com/office/officeart/2005/8/layout/hierarchy1"/>
    <dgm:cxn modelId="{53D652C2-2F2B-4432-98C0-1BD1A0308105}" type="presParOf" srcId="{56F18EBA-2F4B-4020-B5F5-498655A481AF}" destId="{F22B0126-1FD8-4ACD-A6C0-1A47B81B2E58}" srcOrd="0" destOrd="0" presId="urn:microsoft.com/office/officeart/2005/8/layout/hierarchy1"/>
    <dgm:cxn modelId="{E15D9C88-C0FB-4E30-8B70-401BCD1BC937}" type="presParOf" srcId="{56F18EBA-2F4B-4020-B5F5-498655A481AF}" destId="{2DFEB602-2143-41FD-BBB1-AAF8727EE9A0}" srcOrd="1" destOrd="0" presId="urn:microsoft.com/office/officeart/2005/8/layout/hierarchy1"/>
    <dgm:cxn modelId="{DBFF7412-13D9-4672-A521-A19AB265B918}" type="presParOf" srcId="{12556669-B1E2-498F-AD2E-272B4A5A480F}" destId="{DB86DE48-D37E-4297-B837-51F3973F3531}" srcOrd="1" destOrd="0" presId="urn:microsoft.com/office/officeart/2005/8/layout/hierarchy1"/>
    <dgm:cxn modelId="{68E40134-DE83-4810-B247-4373AD514BE8}" type="presParOf" srcId="{271C3E01-3586-4539-8DF2-6E06BE04146F}" destId="{F794D064-9E37-4E7E-9727-E377115D7EA2}" srcOrd="4" destOrd="0" presId="urn:microsoft.com/office/officeart/2005/8/layout/hierarchy1"/>
    <dgm:cxn modelId="{2E5FFFD8-89D0-4093-8835-722E5F8CF235}" type="presParOf" srcId="{271C3E01-3586-4539-8DF2-6E06BE04146F}" destId="{29DA8B96-C20A-45D9-8EB6-01B8E5619620}" srcOrd="5" destOrd="0" presId="urn:microsoft.com/office/officeart/2005/8/layout/hierarchy1"/>
    <dgm:cxn modelId="{4881EB1B-8420-4E65-8F2C-2B63E497B35D}" type="presParOf" srcId="{29DA8B96-C20A-45D9-8EB6-01B8E5619620}" destId="{592A785C-0FB3-44EF-94D7-BA322E9ADBC2}" srcOrd="0" destOrd="0" presId="urn:microsoft.com/office/officeart/2005/8/layout/hierarchy1"/>
    <dgm:cxn modelId="{69DD22A7-A73F-4B60-A12E-066702DD341E}" type="presParOf" srcId="{592A785C-0FB3-44EF-94D7-BA322E9ADBC2}" destId="{4CBF8C8F-1572-4CB0-AFC0-89D5B088756D}" srcOrd="0" destOrd="0" presId="urn:microsoft.com/office/officeart/2005/8/layout/hierarchy1"/>
    <dgm:cxn modelId="{00346317-C3AB-4061-9E81-920A1219C46A}" type="presParOf" srcId="{592A785C-0FB3-44EF-94D7-BA322E9ADBC2}" destId="{459CD624-E66A-4C51-8BE3-7F835B7EBF91}" srcOrd="1" destOrd="0" presId="urn:microsoft.com/office/officeart/2005/8/layout/hierarchy1"/>
    <dgm:cxn modelId="{49300CF1-474D-4140-A8D4-61E1CC3C7D02}" type="presParOf" srcId="{29DA8B96-C20A-45D9-8EB6-01B8E5619620}" destId="{4C83EB84-71A8-4207-9CFA-E41E121BA81C}" srcOrd="1" destOrd="0" presId="urn:microsoft.com/office/officeart/2005/8/layout/hierarchy1"/>
    <dgm:cxn modelId="{5EA55141-B5F1-463F-8FC9-601163554FB5}" type="presParOf" srcId="{4C83EB84-71A8-4207-9CFA-E41E121BA81C}" destId="{90B51FFA-489A-494E-A2C4-A233548EF0BE}" srcOrd="0" destOrd="0" presId="urn:microsoft.com/office/officeart/2005/8/layout/hierarchy1"/>
    <dgm:cxn modelId="{1F15CDCD-E2AC-4C96-A341-4B296A6518B9}" type="presParOf" srcId="{4C83EB84-71A8-4207-9CFA-E41E121BA81C}" destId="{7668E8B9-0FEA-493B-A601-2E8C3554C738}" srcOrd="1" destOrd="0" presId="urn:microsoft.com/office/officeart/2005/8/layout/hierarchy1"/>
    <dgm:cxn modelId="{2C1E288B-D1C2-4380-896F-4DC4A0CB1397}" type="presParOf" srcId="{7668E8B9-0FEA-493B-A601-2E8C3554C738}" destId="{CA0F52DE-F617-4AB5-83CD-9C55E9A215BE}" srcOrd="0" destOrd="0" presId="urn:microsoft.com/office/officeart/2005/8/layout/hierarchy1"/>
    <dgm:cxn modelId="{7B78829F-007A-4C5B-B582-DAC41E01EA32}" type="presParOf" srcId="{CA0F52DE-F617-4AB5-83CD-9C55E9A215BE}" destId="{A5679693-86BE-4241-8403-69A83C5C60D2}" srcOrd="0" destOrd="0" presId="urn:microsoft.com/office/officeart/2005/8/layout/hierarchy1"/>
    <dgm:cxn modelId="{C7DA271A-57AF-4EC8-AE6A-DCA9900252A7}" type="presParOf" srcId="{CA0F52DE-F617-4AB5-83CD-9C55E9A215BE}" destId="{AE39AA69-8C64-4D2B-B938-FE8CB8458907}" srcOrd="1" destOrd="0" presId="urn:microsoft.com/office/officeart/2005/8/layout/hierarchy1"/>
    <dgm:cxn modelId="{0EEDA557-99AB-493F-B3CE-C16910EC6A9F}" type="presParOf" srcId="{7668E8B9-0FEA-493B-A601-2E8C3554C738}" destId="{06936DDB-9DE0-4C30-A848-B01FB567DE8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B51FFA-489A-494E-A2C4-A233548EF0BE}">
      <dsp:nvSpPr>
        <dsp:cNvPr id="0" name=""/>
        <dsp:cNvSpPr/>
      </dsp:nvSpPr>
      <dsp:spPr>
        <a:xfrm>
          <a:off x="5767265" y="2716899"/>
          <a:ext cx="175702" cy="2309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941"/>
              </a:lnTo>
              <a:lnTo>
                <a:pt x="175702" y="144941"/>
              </a:lnTo>
              <a:lnTo>
                <a:pt x="175702" y="2309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94D064-9E37-4E7E-9727-E377115D7EA2}">
      <dsp:nvSpPr>
        <dsp:cNvPr id="0" name=""/>
        <dsp:cNvSpPr/>
      </dsp:nvSpPr>
      <dsp:spPr>
        <a:xfrm>
          <a:off x="5767265" y="708708"/>
          <a:ext cx="1168886" cy="485449"/>
        </a:xfrm>
        <a:custGeom>
          <a:avLst/>
          <a:gdLst/>
          <a:ahLst/>
          <a:cxnLst/>
          <a:rect l="0" t="0" r="0" b="0"/>
          <a:pathLst>
            <a:path>
              <a:moveTo>
                <a:pt x="1168886" y="0"/>
              </a:moveTo>
              <a:lnTo>
                <a:pt x="1168886" y="399446"/>
              </a:lnTo>
              <a:lnTo>
                <a:pt x="0" y="399446"/>
              </a:lnTo>
              <a:lnTo>
                <a:pt x="0" y="48544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709D3-6CE6-4F1D-952C-770F91F1E21D}">
      <dsp:nvSpPr>
        <dsp:cNvPr id="0" name=""/>
        <dsp:cNvSpPr/>
      </dsp:nvSpPr>
      <dsp:spPr>
        <a:xfrm>
          <a:off x="6856971" y="2316278"/>
          <a:ext cx="225156" cy="6919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5911"/>
              </a:lnTo>
              <a:lnTo>
                <a:pt x="225156" y="605911"/>
              </a:lnTo>
              <a:lnTo>
                <a:pt x="225156" y="69191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881C0F-266B-4942-AAB0-E2F3F22B5601}">
      <dsp:nvSpPr>
        <dsp:cNvPr id="0" name=""/>
        <dsp:cNvSpPr/>
      </dsp:nvSpPr>
      <dsp:spPr>
        <a:xfrm>
          <a:off x="6811251" y="708708"/>
          <a:ext cx="91440" cy="988121"/>
        </a:xfrm>
        <a:custGeom>
          <a:avLst/>
          <a:gdLst/>
          <a:ahLst/>
          <a:cxnLst/>
          <a:rect l="0" t="0" r="0" b="0"/>
          <a:pathLst>
            <a:path>
              <a:moveTo>
                <a:pt x="124900" y="0"/>
              </a:moveTo>
              <a:lnTo>
                <a:pt x="124900" y="902118"/>
              </a:lnTo>
              <a:lnTo>
                <a:pt x="45720" y="902118"/>
              </a:lnTo>
              <a:lnTo>
                <a:pt x="45720" y="98812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1FF176-7E5A-40B9-BC47-3F046D6A36CF}">
      <dsp:nvSpPr>
        <dsp:cNvPr id="0" name=""/>
        <dsp:cNvSpPr/>
      </dsp:nvSpPr>
      <dsp:spPr>
        <a:xfrm>
          <a:off x="7835041" y="2781339"/>
          <a:ext cx="280088" cy="2395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554"/>
              </a:lnTo>
              <a:lnTo>
                <a:pt x="280088" y="153554"/>
              </a:lnTo>
              <a:lnTo>
                <a:pt x="280088" y="23955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E01CC5-2C20-46D7-BCBF-D2CC5C109E01}">
      <dsp:nvSpPr>
        <dsp:cNvPr id="0" name=""/>
        <dsp:cNvSpPr/>
      </dsp:nvSpPr>
      <dsp:spPr>
        <a:xfrm>
          <a:off x="6936151" y="708708"/>
          <a:ext cx="898889" cy="4761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0197"/>
              </a:lnTo>
              <a:lnTo>
                <a:pt x="898889" y="390197"/>
              </a:lnTo>
              <a:lnTo>
                <a:pt x="898889" y="47619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F8FDAE-E3BB-4324-93B6-80AAAF85B14B}">
      <dsp:nvSpPr>
        <dsp:cNvPr id="0" name=""/>
        <dsp:cNvSpPr/>
      </dsp:nvSpPr>
      <dsp:spPr>
        <a:xfrm>
          <a:off x="4499879" y="324882"/>
          <a:ext cx="2436271" cy="282939"/>
        </a:xfrm>
        <a:custGeom>
          <a:avLst/>
          <a:gdLst/>
          <a:ahLst/>
          <a:cxnLst/>
          <a:rect l="0" t="0" r="0" b="0"/>
          <a:pathLst>
            <a:path>
              <a:moveTo>
                <a:pt x="0" y="282939"/>
              </a:moveTo>
              <a:lnTo>
                <a:pt x="243627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B34E3C-8E46-4D00-9B62-9B4EA0C3216D}">
      <dsp:nvSpPr>
        <dsp:cNvPr id="0" name=""/>
        <dsp:cNvSpPr/>
      </dsp:nvSpPr>
      <dsp:spPr>
        <a:xfrm>
          <a:off x="4434170" y="2510929"/>
          <a:ext cx="151945" cy="3655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586"/>
              </a:lnTo>
              <a:lnTo>
                <a:pt x="151945" y="279586"/>
              </a:lnTo>
              <a:lnTo>
                <a:pt x="151945" y="36558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9C1BD1-E0BE-4571-85F8-40D6F418EA99}">
      <dsp:nvSpPr>
        <dsp:cNvPr id="0" name=""/>
        <dsp:cNvSpPr/>
      </dsp:nvSpPr>
      <dsp:spPr>
        <a:xfrm>
          <a:off x="1958108" y="632443"/>
          <a:ext cx="2476062" cy="5129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6953"/>
              </a:lnTo>
              <a:lnTo>
                <a:pt x="2476062" y="426953"/>
              </a:lnTo>
              <a:lnTo>
                <a:pt x="2476062" y="51295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7777CB-A08E-48B6-9D38-A7922A64B21A}">
      <dsp:nvSpPr>
        <dsp:cNvPr id="0" name=""/>
        <dsp:cNvSpPr/>
      </dsp:nvSpPr>
      <dsp:spPr>
        <a:xfrm>
          <a:off x="2803025" y="2595813"/>
          <a:ext cx="91440" cy="3027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791"/>
              </a:lnTo>
              <a:lnTo>
                <a:pt x="125420" y="216791"/>
              </a:lnTo>
              <a:lnTo>
                <a:pt x="125420" y="30279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E4C5BA-6063-4247-945C-C274AB8B2A9C}">
      <dsp:nvSpPr>
        <dsp:cNvPr id="0" name=""/>
        <dsp:cNvSpPr/>
      </dsp:nvSpPr>
      <dsp:spPr>
        <a:xfrm>
          <a:off x="1958108" y="632443"/>
          <a:ext cx="890636" cy="5707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4719"/>
              </a:lnTo>
              <a:lnTo>
                <a:pt x="890636" y="484719"/>
              </a:lnTo>
              <a:lnTo>
                <a:pt x="890636" y="57072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64B2B0-5382-42A7-B512-91BB64D0A254}">
      <dsp:nvSpPr>
        <dsp:cNvPr id="0" name=""/>
        <dsp:cNvSpPr/>
      </dsp:nvSpPr>
      <dsp:spPr>
        <a:xfrm>
          <a:off x="1650492" y="2530230"/>
          <a:ext cx="91440" cy="377427"/>
        </a:xfrm>
        <a:custGeom>
          <a:avLst/>
          <a:gdLst/>
          <a:ahLst/>
          <a:cxnLst/>
          <a:rect l="0" t="0" r="0" b="0"/>
          <a:pathLst>
            <a:path>
              <a:moveTo>
                <a:pt x="86540" y="0"/>
              </a:moveTo>
              <a:lnTo>
                <a:pt x="86540" y="291424"/>
              </a:lnTo>
              <a:lnTo>
                <a:pt x="45720" y="291424"/>
              </a:lnTo>
              <a:lnTo>
                <a:pt x="45720" y="37742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66A70A-B99C-4D6A-870A-B7C9B6194FDB}">
      <dsp:nvSpPr>
        <dsp:cNvPr id="0" name=""/>
        <dsp:cNvSpPr/>
      </dsp:nvSpPr>
      <dsp:spPr>
        <a:xfrm>
          <a:off x="1737033" y="632443"/>
          <a:ext cx="221075" cy="564338"/>
        </a:xfrm>
        <a:custGeom>
          <a:avLst/>
          <a:gdLst/>
          <a:ahLst/>
          <a:cxnLst/>
          <a:rect l="0" t="0" r="0" b="0"/>
          <a:pathLst>
            <a:path>
              <a:moveTo>
                <a:pt x="221075" y="0"/>
              </a:moveTo>
              <a:lnTo>
                <a:pt x="221075" y="478335"/>
              </a:lnTo>
              <a:lnTo>
                <a:pt x="0" y="478335"/>
              </a:lnTo>
              <a:lnTo>
                <a:pt x="0" y="56433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5BF0D6-6155-4593-A3B3-9BD9444FE06F}">
      <dsp:nvSpPr>
        <dsp:cNvPr id="0" name=""/>
        <dsp:cNvSpPr/>
      </dsp:nvSpPr>
      <dsp:spPr>
        <a:xfrm>
          <a:off x="404745" y="2454831"/>
          <a:ext cx="97116" cy="3733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303"/>
              </a:lnTo>
              <a:lnTo>
                <a:pt x="97116" y="287303"/>
              </a:lnTo>
              <a:lnTo>
                <a:pt x="97116" y="37330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37221C-1619-4E2E-A0FF-47FFD512C30E}">
      <dsp:nvSpPr>
        <dsp:cNvPr id="0" name=""/>
        <dsp:cNvSpPr/>
      </dsp:nvSpPr>
      <dsp:spPr>
        <a:xfrm>
          <a:off x="404745" y="632443"/>
          <a:ext cx="1553362" cy="591284"/>
        </a:xfrm>
        <a:custGeom>
          <a:avLst/>
          <a:gdLst/>
          <a:ahLst/>
          <a:cxnLst/>
          <a:rect l="0" t="0" r="0" b="0"/>
          <a:pathLst>
            <a:path>
              <a:moveTo>
                <a:pt x="1553362" y="0"/>
              </a:moveTo>
              <a:lnTo>
                <a:pt x="1553362" y="505281"/>
              </a:lnTo>
              <a:lnTo>
                <a:pt x="0" y="505281"/>
              </a:lnTo>
              <a:lnTo>
                <a:pt x="0" y="59128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BDFCB4-2E5E-401F-A109-FD29A6191CAF}">
      <dsp:nvSpPr>
        <dsp:cNvPr id="0" name=""/>
        <dsp:cNvSpPr/>
      </dsp:nvSpPr>
      <dsp:spPr>
        <a:xfrm>
          <a:off x="1958108" y="259546"/>
          <a:ext cx="2541771" cy="348275"/>
        </a:xfrm>
        <a:custGeom>
          <a:avLst/>
          <a:gdLst/>
          <a:ahLst/>
          <a:cxnLst/>
          <a:rect l="0" t="0" r="0" b="0"/>
          <a:pathLst>
            <a:path>
              <a:moveTo>
                <a:pt x="2541771" y="348275"/>
              </a:moveTo>
              <a:lnTo>
                <a:pt x="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0A687E-E9D0-4574-A713-360D84AAA6E6}">
      <dsp:nvSpPr>
        <dsp:cNvPr id="0" name=""/>
        <dsp:cNvSpPr/>
      </dsp:nvSpPr>
      <dsp:spPr>
        <a:xfrm>
          <a:off x="3790821" y="203545"/>
          <a:ext cx="1418117" cy="4042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0DF9E5-DB02-4893-8675-316CA418E409}">
      <dsp:nvSpPr>
        <dsp:cNvPr id="0" name=""/>
        <dsp:cNvSpPr/>
      </dsp:nvSpPr>
      <dsp:spPr>
        <a:xfrm>
          <a:off x="3893973" y="301540"/>
          <a:ext cx="1418117" cy="4042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Объект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05814" y="313381"/>
        <a:ext cx="1394435" cy="380594"/>
      </dsp:txXfrm>
    </dsp:sp>
    <dsp:sp modelId="{BF06C021-D826-4B01-B495-501C71FD38D6}">
      <dsp:nvSpPr>
        <dsp:cNvPr id="0" name=""/>
        <dsp:cNvSpPr/>
      </dsp:nvSpPr>
      <dsp:spPr>
        <a:xfrm>
          <a:off x="1209269" y="259546"/>
          <a:ext cx="1497678" cy="3728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35A0A4-2497-47DE-A224-A3D90E916D7A}">
      <dsp:nvSpPr>
        <dsp:cNvPr id="0" name=""/>
        <dsp:cNvSpPr/>
      </dsp:nvSpPr>
      <dsp:spPr>
        <a:xfrm>
          <a:off x="1312421" y="357541"/>
          <a:ext cx="1497678" cy="3728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живое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23343" y="368463"/>
        <a:ext cx="1475834" cy="351052"/>
      </dsp:txXfrm>
    </dsp:sp>
    <dsp:sp modelId="{4DE9FB2F-594C-48F8-A87F-98CF355CD393}">
      <dsp:nvSpPr>
        <dsp:cNvPr id="0" name=""/>
        <dsp:cNvSpPr/>
      </dsp:nvSpPr>
      <dsp:spPr>
        <a:xfrm>
          <a:off x="31179" y="1223728"/>
          <a:ext cx="747131" cy="12311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E1AF5E-C28E-433B-B108-3D530ADE4F8F}">
      <dsp:nvSpPr>
        <dsp:cNvPr id="0" name=""/>
        <dsp:cNvSpPr/>
      </dsp:nvSpPr>
      <dsp:spPr>
        <a:xfrm>
          <a:off x="134331" y="1321722"/>
          <a:ext cx="747131" cy="12311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человек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6214" y="1343605"/>
        <a:ext cx="703365" cy="1187337"/>
      </dsp:txXfrm>
    </dsp:sp>
    <dsp:sp modelId="{53B5F3A9-D5A1-45DF-BC24-2D208027FECA}">
      <dsp:nvSpPr>
        <dsp:cNvPr id="0" name=""/>
        <dsp:cNvSpPr/>
      </dsp:nvSpPr>
      <dsp:spPr>
        <a:xfrm>
          <a:off x="45569" y="2828138"/>
          <a:ext cx="912584" cy="19185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53C87F-A2A4-4C21-B52C-97A95735B96C}">
      <dsp:nvSpPr>
        <dsp:cNvPr id="0" name=""/>
        <dsp:cNvSpPr/>
      </dsp:nvSpPr>
      <dsp:spPr>
        <a:xfrm>
          <a:off x="148721" y="2926132"/>
          <a:ext cx="912584" cy="19185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Пол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Возраст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Сфера деятельности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5450" y="2952861"/>
        <a:ext cx="859126" cy="1865053"/>
      </dsp:txXfrm>
    </dsp:sp>
    <dsp:sp modelId="{9564A9CF-2804-47B1-AD76-978707777D43}">
      <dsp:nvSpPr>
        <dsp:cNvPr id="0" name=""/>
        <dsp:cNvSpPr/>
      </dsp:nvSpPr>
      <dsp:spPr>
        <a:xfrm>
          <a:off x="1384843" y="1196781"/>
          <a:ext cx="704379" cy="13334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58429E-098E-4C63-B4E1-427EB1C8ABEA}">
      <dsp:nvSpPr>
        <dsp:cNvPr id="0" name=""/>
        <dsp:cNvSpPr/>
      </dsp:nvSpPr>
      <dsp:spPr>
        <a:xfrm>
          <a:off x="1487995" y="1294775"/>
          <a:ext cx="704379" cy="13334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животное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08626" y="1315406"/>
        <a:ext cx="663117" cy="1292186"/>
      </dsp:txXfrm>
    </dsp:sp>
    <dsp:sp modelId="{EC175EED-640E-4D02-AE4F-62330356272B}">
      <dsp:nvSpPr>
        <dsp:cNvPr id="0" name=""/>
        <dsp:cNvSpPr/>
      </dsp:nvSpPr>
      <dsp:spPr>
        <a:xfrm>
          <a:off x="1194138" y="2907657"/>
          <a:ext cx="1004149" cy="21605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9ECCA3-674B-4F29-BA8B-ACEC2B22119D}">
      <dsp:nvSpPr>
        <dsp:cNvPr id="0" name=""/>
        <dsp:cNvSpPr/>
      </dsp:nvSpPr>
      <dsp:spPr>
        <a:xfrm>
          <a:off x="1297289" y="3005651"/>
          <a:ext cx="1004149" cy="21605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Дикое  или Домашнее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Среда обитания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Внешние признаки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26700" y="3035062"/>
        <a:ext cx="945327" cy="2101760"/>
      </dsp:txXfrm>
    </dsp:sp>
    <dsp:sp modelId="{3976F0C9-54B6-4B8F-997B-A12A0F63DD71}">
      <dsp:nvSpPr>
        <dsp:cNvPr id="0" name=""/>
        <dsp:cNvSpPr/>
      </dsp:nvSpPr>
      <dsp:spPr>
        <a:xfrm>
          <a:off x="2533908" y="1203165"/>
          <a:ext cx="629674" cy="13926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83B3B1-8AC5-4D18-9309-8258F42B9F78}">
      <dsp:nvSpPr>
        <dsp:cNvPr id="0" name=""/>
        <dsp:cNvSpPr/>
      </dsp:nvSpPr>
      <dsp:spPr>
        <a:xfrm>
          <a:off x="2637060" y="1301160"/>
          <a:ext cx="629674" cy="13926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птица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55503" y="1319603"/>
        <a:ext cx="592788" cy="1355761"/>
      </dsp:txXfrm>
    </dsp:sp>
    <dsp:sp modelId="{6091EB6C-19B6-4448-8296-3E90FE4170DC}">
      <dsp:nvSpPr>
        <dsp:cNvPr id="0" name=""/>
        <dsp:cNvSpPr/>
      </dsp:nvSpPr>
      <dsp:spPr>
        <a:xfrm>
          <a:off x="2474710" y="2898608"/>
          <a:ext cx="907469" cy="19337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4C0E29-453C-469D-810A-84819D026076}">
      <dsp:nvSpPr>
        <dsp:cNvPr id="0" name=""/>
        <dsp:cNvSpPr/>
      </dsp:nvSpPr>
      <dsp:spPr>
        <a:xfrm>
          <a:off x="2577862" y="2996602"/>
          <a:ext cx="907469" cy="19337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Летает или не летает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Размеры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Среда обитания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04441" y="3023181"/>
        <a:ext cx="854311" cy="1880598"/>
      </dsp:txXfrm>
    </dsp:sp>
    <dsp:sp modelId="{F7E97FD8-CB1E-434E-986F-83BECF5FFE18}">
      <dsp:nvSpPr>
        <dsp:cNvPr id="0" name=""/>
        <dsp:cNvSpPr/>
      </dsp:nvSpPr>
      <dsp:spPr>
        <a:xfrm>
          <a:off x="4200449" y="1145399"/>
          <a:ext cx="467442" cy="13655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AA14BF-54BD-4053-A27B-C6B6FDFBE904}">
      <dsp:nvSpPr>
        <dsp:cNvPr id="0" name=""/>
        <dsp:cNvSpPr/>
      </dsp:nvSpPr>
      <dsp:spPr>
        <a:xfrm>
          <a:off x="4303601" y="1243393"/>
          <a:ext cx="467442" cy="13655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растение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17292" y="1257084"/>
        <a:ext cx="440060" cy="1338148"/>
      </dsp:txXfrm>
    </dsp:sp>
    <dsp:sp modelId="{D8EC9EF3-644C-4901-AF6F-A5F01AAA0623}">
      <dsp:nvSpPr>
        <dsp:cNvPr id="0" name=""/>
        <dsp:cNvSpPr/>
      </dsp:nvSpPr>
      <dsp:spPr>
        <a:xfrm>
          <a:off x="3847294" y="2876519"/>
          <a:ext cx="1477644" cy="26093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360594-E43D-4B91-9CB5-A3641374B087}">
      <dsp:nvSpPr>
        <dsp:cNvPr id="0" name=""/>
        <dsp:cNvSpPr/>
      </dsp:nvSpPr>
      <dsp:spPr>
        <a:xfrm>
          <a:off x="3950446" y="2974513"/>
          <a:ext cx="1477644" cy="26093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Ядовитое или </a:t>
          </a: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неядов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Дерево или кустарник.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Гриб, </a:t>
          </a: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ядода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или цветок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Фрукт или овощ.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93725" y="3017792"/>
        <a:ext cx="1391086" cy="2522785"/>
      </dsp:txXfrm>
    </dsp:sp>
    <dsp:sp modelId="{3DD7ABD0-C354-4461-B90A-86B0B552CB09}">
      <dsp:nvSpPr>
        <dsp:cNvPr id="0" name=""/>
        <dsp:cNvSpPr/>
      </dsp:nvSpPr>
      <dsp:spPr>
        <a:xfrm>
          <a:off x="6037409" y="324882"/>
          <a:ext cx="1797485" cy="3838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32278F-AE28-4C57-A28B-8DA24D272DC4}">
      <dsp:nvSpPr>
        <dsp:cNvPr id="0" name=""/>
        <dsp:cNvSpPr/>
      </dsp:nvSpPr>
      <dsp:spPr>
        <a:xfrm>
          <a:off x="6140560" y="422876"/>
          <a:ext cx="1797485" cy="3838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не живое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51802" y="434118"/>
        <a:ext cx="1775001" cy="361342"/>
      </dsp:txXfrm>
    </dsp:sp>
    <dsp:sp modelId="{D9D624E7-7D40-49BB-8DBE-3A6611EF7A73}">
      <dsp:nvSpPr>
        <dsp:cNvPr id="0" name=""/>
        <dsp:cNvSpPr/>
      </dsp:nvSpPr>
      <dsp:spPr>
        <a:xfrm>
          <a:off x="7477652" y="1184908"/>
          <a:ext cx="714777" cy="15964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E33F00-6DA8-418F-8121-A1AB52017C74}">
      <dsp:nvSpPr>
        <dsp:cNvPr id="0" name=""/>
        <dsp:cNvSpPr/>
      </dsp:nvSpPr>
      <dsp:spPr>
        <a:xfrm>
          <a:off x="7580804" y="1282902"/>
          <a:ext cx="714777" cy="15964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Период времени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601739" y="1303837"/>
        <a:ext cx="672907" cy="1554560"/>
      </dsp:txXfrm>
    </dsp:sp>
    <dsp:sp modelId="{17AFC087-932D-4B27-AEAD-5C273C8AB4C3}">
      <dsp:nvSpPr>
        <dsp:cNvPr id="0" name=""/>
        <dsp:cNvSpPr/>
      </dsp:nvSpPr>
      <dsp:spPr>
        <a:xfrm>
          <a:off x="7784324" y="3020896"/>
          <a:ext cx="661610" cy="20498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22DC0B-F8B8-49A3-8C9B-BFFA89E772A2}">
      <dsp:nvSpPr>
        <dsp:cNvPr id="0" name=""/>
        <dsp:cNvSpPr/>
      </dsp:nvSpPr>
      <dsp:spPr>
        <a:xfrm>
          <a:off x="7887476" y="3118891"/>
          <a:ext cx="661610" cy="20498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Время </a:t>
          </a: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года,месяц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,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Время суток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906854" y="3138269"/>
        <a:ext cx="622854" cy="2011057"/>
      </dsp:txXfrm>
    </dsp:sp>
    <dsp:sp modelId="{ED7DC1CD-B2E3-40B0-8707-B3DD968468A3}">
      <dsp:nvSpPr>
        <dsp:cNvPr id="0" name=""/>
        <dsp:cNvSpPr/>
      </dsp:nvSpPr>
      <dsp:spPr>
        <a:xfrm rot="16200000">
          <a:off x="6104200" y="1696829"/>
          <a:ext cx="1505542" cy="6194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7C8DD1-848E-449D-8EC9-20D329E2AB38}">
      <dsp:nvSpPr>
        <dsp:cNvPr id="0" name=""/>
        <dsp:cNvSpPr/>
      </dsp:nvSpPr>
      <dsp:spPr>
        <a:xfrm rot="16200000">
          <a:off x="6207352" y="1794824"/>
          <a:ext cx="1505542" cy="6194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Неживая природа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225495" y="1812967"/>
        <a:ext cx="1469256" cy="583162"/>
      </dsp:txXfrm>
    </dsp:sp>
    <dsp:sp modelId="{F22B0126-1FD8-4ACD-A6C0-1A47B81B2E58}">
      <dsp:nvSpPr>
        <dsp:cNvPr id="0" name=""/>
        <dsp:cNvSpPr/>
      </dsp:nvSpPr>
      <dsp:spPr>
        <a:xfrm>
          <a:off x="6617944" y="3008192"/>
          <a:ext cx="928366" cy="25682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FEB602-2143-41FD-BBB1-AAF8727EE9A0}">
      <dsp:nvSpPr>
        <dsp:cNvPr id="0" name=""/>
        <dsp:cNvSpPr/>
      </dsp:nvSpPr>
      <dsp:spPr>
        <a:xfrm>
          <a:off x="6721096" y="3106187"/>
          <a:ext cx="928366" cy="25682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Природные явления (Дождь снег, ветер)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Солнце, небо, земля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748287" y="3133378"/>
        <a:ext cx="873984" cy="2513902"/>
      </dsp:txXfrm>
    </dsp:sp>
    <dsp:sp modelId="{4CBF8C8F-1572-4CB0-AFC0-89D5B088756D}">
      <dsp:nvSpPr>
        <dsp:cNvPr id="0" name=""/>
        <dsp:cNvSpPr/>
      </dsp:nvSpPr>
      <dsp:spPr>
        <a:xfrm>
          <a:off x="5377718" y="1194158"/>
          <a:ext cx="779094" cy="15227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9CD624-E66A-4C51-8BE3-7F835B7EBF91}">
      <dsp:nvSpPr>
        <dsp:cNvPr id="0" name=""/>
        <dsp:cNvSpPr/>
      </dsp:nvSpPr>
      <dsp:spPr>
        <a:xfrm>
          <a:off x="5480870" y="1292152"/>
          <a:ext cx="779094" cy="15227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Рукотворный мир</a:t>
          </a:r>
        </a:p>
      </dsp:txBody>
      <dsp:txXfrm>
        <a:off x="5503689" y="1314971"/>
        <a:ext cx="733456" cy="1477103"/>
      </dsp:txXfrm>
    </dsp:sp>
    <dsp:sp modelId="{A5679693-86BE-4241-8403-69A83C5C60D2}">
      <dsp:nvSpPr>
        <dsp:cNvPr id="0" name=""/>
        <dsp:cNvSpPr/>
      </dsp:nvSpPr>
      <dsp:spPr>
        <a:xfrm>
          <a:off x="5478784" y="2947844"/>
          <a:ext cx="928366" cy="21525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39AA69-8C64-4D2B-B938-FE8CB8458907}">
      <dsp:nvSpPr>
        <dsp:cNvPr id="0" name=""/>
        <dsp:cNvSpPr/>
      </dsp:nvSpPr>
      <dsp:spPr>
        <a:xfrm>
          <a:off x="5581936" y="3045838"/>
          <a:ext cx="928366" cy="21525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Техника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Орудие труда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Мебель и т.д.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609127" y="3073029"/>
        <a:ext cx="873984" cy="20981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378888" y="1642597"/>
            <a:ext cx="5250155" cy="144655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lang="ru-RU" sz="4400" b="1" i="1" dirty="0" smtClean="0">
                <a:ln w="22225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cs typeface="Times New Roman" panose="02020603050405020304" pitchFamily="18" charset="0"/>
              </a:rPr>
              <a:t>ТРИЗ</a:t>
            </a:r>
          </a:p>
          <a:p>
            <a:pPr algn="ctr"/>
            <a:r>
              <a:rPr lang="ru-RU" sz="4400" b="1" i="1" dirty="0" smtClean="0">
                <a:ln w="22225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cs typeface="Times New Roman" panose="02020603050405020304" pitchFamily="18" charset="0"/>
              </a:rPr>
              <a:t>Метод  </a:t>
            </a:r>
            <a:r>
              <a:rPr lang="ru-RU" sz="4400" b="1" i="1" dirty="0" err="1" smtClean="0">
                <a:ln w="22225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cs typeface="Times New Roman" panose="02020603050405020304" pitchFamily="18" charset="0"/>
              </a:rPr>
              <a:t>ДаНетки</a:t>
            </a:r>
            <a:endParaRPr lang="ru-RU" sz="4400" b="1" i="1" dirty="0">
              <a:ln w="22225">
                <a:noFill/>
                <a:prstDash val="solid"/>
              </a:ln>
              <a:solidFill>
                <a:schemeClr val="bg2">
                  <a:lumMod val="25000"/>
                </a:schemeClr>
              </a:solidFill>
              <a:latin typeface="Arial Black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99295" y="6086900"/>
            <a:ext cx="4312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Arial Black" pitchFamily="34" charset="0"/>
              </a:rPr>
              <a:t> </a:t>
            </a:r>
            <a:endParaRPr lang="ru-RU" i="1" dirty="0"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3331" y="245660"/>
            <a:ext cx="75881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МБДОУ «Детский сад №9 комбинированного вида»</a:t>
            </a:r>
          </a:p>
          <a:p>
            <a:pPr algn="ctr"/>
            <a:r>
              <a:rPr lang="ru-RU" dirty="0" err="1" smtClean="0"/>
              <a:t>Г.Рузаевка</a:t>
            </a:r>
            <a:r>
              <a:rPr lang="ru-RU" dirty="0" smtClean="0"/>
              <a:t>, Республика Мордовия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844956" y="5923129"/>
            <a:ext cx="3875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Выполнила: 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Кожевникова Т.П.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89862" y="900752"/>
            <a:ext cx="4026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64275" y="2967335"/>
            <a:ext cx="72060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10175" y="2489663"/>
            <a:ext cx="7879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ВНИМАНИЕ!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031768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98544" y="900752"/>
            <a:ext cx="4517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 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2313781" y="2210937"/>
            <a:ext cx="4264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Что такое  </a:t>
            </a:r>
            <a:r>
              <a:rPr lang="ru-RU" sz="2800" dirty="0" err="1" smtClean="0">
                <a:solidFill>
                  <a:schemeClr val="bg2">
                    <a:lumMod val="25000"/>
                  </a:schemeClr>
                </a:solidFill>
              </a:rPr>
              <a:t>Данетки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?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5910" y="2967337"/>
            <a:ext cx="8038531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/>
              <a:t>Данетки</a:t>
            </a:r>
            <a:r>
              <a:rPr lang="ru-RU" sz="2400" dirty="0" smtClean="0"/>
              <a:t> - это разновидность головоломок-загадок, которые представляют собой описание странных, необычных ситуаций.</a:t>
            </a:r>
          </a:p>
          <a:p>
            <a:r>
              <a:rPr lang="ru-RU" sz="2400" dirty="0" smtClean="0"/>
              <a:t> Эти игры просты по своей сути. При этом они формируют навыки логического мышления.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189863" y="818866"/>
            <a:ext cx="41762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b="1" dirty="0" err="1" smtClean="0"/>
              <a:t>Данетки</a:t>
            </a:r>
            <a:r>
              <a:rPr lang="ru-RU" dirty="0" smtClean="0"/>
              <a:t> - «</a:t>
            </a:r>
            <a:r>
              <a:rPr lang="ru-RU" b="1" dirty="0" err="1" smtClean="0"/>
              <a:t>lateral</a:t>
            </a:r>
            <a:r>
              <a:rPr lang="ru-RU" dirty="0" smtClean="0"/>
              <a:t> </a:t>
            </a:r>
            <a:r>
              <a:rPr lang="ru-RU" dirty="0" err="1" smtClean="0"/>
              <a:t>thinking</a:t>
            </a:r>
            <a:r>
              <a:rPr lang="ru-RU" dirty="0" smtClean="0"/>
              <a:t> </a:t>
            </a:r>
            <a:r>
              <a:rPr lang="ru-RU" b="1" dirty="0" err="1" smtClean="0"/>
              <a:t>puzzle</a:t>
            </a:r>
            <a:r>
              <a:rPr lang="ru-RU" dirty="0" smtClean="0"/>
              <a:t>» «латеральные </a:t>
            </a:r>
            <a:r>
              <a:rPr lang="ru-RU" dirty="0" err="1" smtClean="0"/>
              <a:t>паззлы</a:t>
            </a:r>
            <a:r>
              <a:rPr lang="ru-RU" dirty="0" smtClean="0"/>
              <a:t>» головоломки для нестандартно мыслящих. </a:t>
            </a:r>
          </a:p>
          <a:p>
            <a:pPr algn="r"/>
            <a:r>
              <a:rPr lang="ru-RU" dirty="0" smtClean="0"/>
              <a:t>Пол </a:t>
            </a:r>
            <a:r>
              <a:rPr lang="ru-RU" dirty="0" err="1" smtClean="0"/>
              <a:t>Слоун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Picture 2" descr="http://www.nicegoing.ru/zm1034/img_i87n9vyzihwawwlj_1057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5658" y="163775"/>
            <a:ext cx="3810000" cy="17907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031768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46161" y="764274"/>
            <a:ext cx="7615451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"</a:t>
            </a:r>
            <a:r>
              <a:rPr lang="ru-RU" sz="32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данеток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" </a:t>
            </a:r>
          </a:p>
          <a:p>
            <a:pPr algn="ctr"/>
            <a:endParaRPr lang="ru-RU" sz="3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научить детей задавать сильные вопросы,</a:t>
            </a:r>
            <a:r>
              <a:rPr lang="ru-RU" sz="2400" dirty="0" smtClean="0"/>
              <a:t> 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т.е. такие вопросы, благодаря которым человек открывает новые возможности, находит альтернативные решения.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углублять знания ребенка об окружающем мире, расширяет словарный запас.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учить слушать и быть внимательным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научить отыскивать критерии классификации любых объектов окружающего мира, научиться слушать других, быть внимательным (не повторять вопросы).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конечно, как и любая игра, это отличный способ укрепить дружеские отношения между взрослыми и детьми.</a:t>
            </a:r>
          </a:p>
          <a:p>
            <a:pPr>
              <a:buFont typeface="Wingdings" pitchFamily="2" charset="2"/>
              <a:buChar char="Ø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31768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66029" y="806900"/>
            <a:ext cx="27977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Правила игры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82638" y="1473958"/>
            <a:ext cx="7001302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У игры "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Данетка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" нет ограничений по возрасту. Эта игра достаточно азартна и интересна детям и взрослым. Вся хитрость в выборе действительно интересного объекта для данной категории играющих.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При угадывании можно задавать вопросы, но ответом на них могут быть только слова «да» и «нет» (а также «не имеет значения»)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Вариант 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Один игрок загадывает объект, а другие должны угадать, о чём конкретно идёт речь.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Вариант 2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Ведущий описывает странную «ситуацию», а угадывающие должны, задавая уточняющие вопросы, выяснить подоплёку ситуации. Именно этот вариант называется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«игрой в ситуации».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031768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89862" y="900752"/>
            <a:ext cx="4026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Ученье без размышления бесполезно, но и размышление без ученья опасно</a:t>
            </a:r>
          </a:p>
          <a:p>
            <a:pPr algn="r"/>
            <a:r>
              <a:rPr lang="ru-RU" dirty="0" smtClean="0"/>
              <a:t>— Конфуций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2313781" y="2210937"/>
            <a:ext cx="4264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Метод </a:t>
            </a:r>
            <a:r>
              <a:rPr lang="ru-RU" dirty="0" err="1" smtClean="0"/>
              <a:t>Данетки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64275" y="2967335"/>
            <a:ext cx="72060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Данетки</a:t>
            </a:r>
            <a:r>
              <a:rPr lang="ru-RU" dirty="0" smtClean="0"/>
              <a:t> - это разновидность головоломок-загадок, которые представляют собой описание странных, необычных ситуаций.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3957851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Если ты споткнулся и упал, это еще не значит, что ты идешь не туда</a:t>
            </a:r>
          </a:p>
          <a:p>
            <a:pPr algn="r"/>
            <a:r>
              <a:rPr lang="ru-RU" dirty="0" smtClean="0"/>
              <a:t>— </a:t>
            </a:r>
            <a:r>
              <a:rPr lang="ru-RU" dirty="0" err="1" smtClean="0"/>
              <a:t>Вантала</a:t>
            </a:r>
            <a:endParaRPr lang="ru-RU" dirty="0"/>
          </a:p>
        </p:txBody>
      </p:sp>
      <p:pic>
        <p:nvPicPr>
          <p:cNvPr id="1027" name="Picture 3" descr="D:\01_1_начальные_класс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1" y="0"/>
            <a:ext cx="9139938" cy="6858000"/>
          </a:xfrm>
          <a:prstGeom prst="rect">
            <a:avLst/>
          </a:prstGeom>
          <a:noFill/>
        </p:spPr>
      </p:pic>
      <p:graphicFrame>
        <p:nvGraphicFramePr>
          <p:cNvPr id="9" name="Схема 8"/>
          <p:cNvGraphicFramePr/>
          <p:nvPr/>
        </p:nvGraphicFramePr>
        <p:xfrm>
          <a:off x="245660" y="300251"/>
          <a:ext cx="8693624" cy="6045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7031768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8424" y="900753"/>
            <a:ext cx="6660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Вариант 2: </a:t>
            </a:r>
            <a:r>
              <a:rPr lang="ru-RU" sz="24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Данетки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ситуации. Рекомендации.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00752" y="1582341"/>
            <a:ext cx="732884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При отгадывании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данеток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в начале игры лучше не пытаться сразу дать ответ. Это вряд ли получится, простые ответы в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данетках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бывают редко. </a:t>
            </a:r>
          </a:p>
          <a:p>
            <a:pPr>
              <a:buFont typeface="Wingdings" pitchFamily="2" charset="2"/>
              <a:buChar char="Ø"/>
            </a:pP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Лучше задавать побольше вопросов, что бы собрать информацию и хоть что-то для себя прояснить. </a:t>
            </a:r>
          </a:p>
          <a:p>
            <a:pPr>
              <a:buFont typeface="Wingdings" pitchFamily="2" charset="2"/>
              <a:buChar char="Ø"/>
            </a:pP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Вообще, нужно не бояться задавать вопросы. Пусть даже они будут звучать довольно фантастически. </a:t>
            </a:r>
          </a:p>
          <a:p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 помните, что ситуация в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данетке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почти всегда нестандартная, а значит нужно уходить от шаблонных вопросов. Ответы бывают очень неожиданными.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31768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01_1_начальные_класс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2" y="0"/>
            <a:ext cx="9139938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23137" y="679028"/>
            <a:ext cx="817333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Вот несколько примеров: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Четверо друзей-музыкантов забрались друг на друга и напугали разбойников.</a:t>
            </a: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Его сделали, но не съели. Он убежал, и тогда его съели.</a:t>
            </a: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Она квакнула и упала с большой высоты. Кто она? 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Кто-то похвастался и остался без завтрака .</a:t>
            </a: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Сначала он ее поймал, но отпустил. Потом она к нему приплыла, делала подарки, но обиделась и уплыла.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Она пошла и ее съели. Кто она?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Одновременно к реке подошли два человека. И, хотя на берегу стояла лишь одноместная лодка и поблизости больше никого не было, они благополучно переправились на противоположный берег. Как это могло получиться? </a:t>
            </a:r>
            <a:endParaRPr lang="ru-RU" sz="2000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Пять кусочков угля, морковка и старое ведро лежат посреди двора. Никто их туда не клал. Объясните, как они туда попали.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01_1_начальные_класс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2" y="0"/>
            <a:ext cx="9139938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23137" y="679028"/>
            <a:ext cx="817333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 ну-ка, отгадай!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Вот вам для тренировки несколько занятных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данеток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разных жанров. Проверьте с их помощью смекалку 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Вернувшись из города, маленькая Маша рассказала родителям, что видела машину для переделки людей. Что девочка имела ввиду?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Человек выпрыгнул из самолета без парашюта. Но остался жив. Как?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Женщина не знала, как избавиться от засидевшихся гостей, но её спас телефонный звонок. Как ?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Мальчик сидит на стуле и трясется от страха. И вдруг, услышав громкий звук, вскакивает и убегает с воплями. Что произошло?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Человек лежит в кровати и не может уснуть. Через некоторое время он звонит кому-то и не говоря ни слова, вешает трубку и засыпает. Что произошло? </a:t>
            </a:r>
          </a:p>
          <a:p>
            <a:endParaRPr lang="ru-RU" sz="200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89862" y="900752"/>
            <a:ext cx="402608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  <a:t>Ученье без размышления бесполезно, но и размышление без ученья опасно</a:t>
            </a:r>
          </a:p>
          <a:p>
            <a:pPr algn="r"/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  <a:t>— Конфуций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2313781" y="2210937"/>
            <a:ext cx="4264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64275" y="2967335"/>
            <a:ext cx="72060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743200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195753" y="2729134"/>
            <a:ext cx="686503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Давайте вместе возродим эту остроумную, веселую, полезную игру. И пусть благодаря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данеткам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людей с творческим, нестандартным мышлением становится все больше и больше!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://www.nicegoing.ru/zm1034/img_i87n9vyzihwawwlj_1057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3073" y="4299045"/>
            <a:ext cx="3810000" cy="17907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031768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459</TotalTime>
  <Words>480</Words>
  <Application>Microsoft Office PowerPoint</Application>
  <PresentationFormat>Экран (4:3)</PresentationFormat>
  <Paragraphs>95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1</cp:lastModifiedBy>
  <cp:revision>53</cp:revision>
  <dcterms:created xsi:type="dcterms:W3CDTF">2013-11-19T05:52:05Z</dcterms:created>
  <dcterms:modified xsi:type="dcterms:W3CDTF">2016-01-18T19:43:37Z</dcterms:modified>
</cp:coreProperties>
</file>