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6" r:id="rId4"/>
    <p:sldId id="257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286" autoAdjust="0"/>
    <p:restoredTop sz="94590" autoAdjust="0"/>
  </p:normalViewPr>
  <p:slideViewPr>
    <p:cSldViewPr>
      <p:cViewPr varScale="1">
        <p:scale>
          <a:sx n="65" d="100"/>
          <a:sy n="65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0AC4BE-26EC-484F-A275-5A9100DBEF0B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070661-6193-4C78-8A2E-24888B689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/>
              <a:t>Масти лошадей!!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93096"/>
            <a:ext cx="7772400" cy="1728192"/>
          </a:xfrm>
        </p:spPr>
        <p:txBody>
          <a:bodyPr/>
          <a:lstStyle/>
          <a:p>
            <a:r>
              <a:rPr lang="ru-RU" dirty="0" smtClean="0"/>
              <a:t>Презентацию создала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Давыдова Елена Трофимовна.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Каурая масть.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Светло-рыжий (блеклый) окрас туловища, головы; ремень темно-рыжий. Грива и хвост, как правило, темнее туловища, состоят из рыжих, бурых и светлых прядей. 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500" y="2882105"/>
            <a:ext cx="4032763" cy="339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Саврасая.</a:t>
            </a:r>
            <a:br>
              <a:rPr lang="ru-RU" sz="2800" dirty="0" smtClean="0"/>
            </a:br>
            <a:r>
              <a:rPr lang="ru-RU" sz="2700" dirty="0" smtClean="0"/>
              <a:t> Основной тон туловища и головы - коричневый разных оттенков. Конечности темные, серо-коричневые или черные; ремень темный или черный. Грива и хвост состоят из смеси черных, бурых и светлых прядей. </a:t>
            </a:r>
            <a:endParaRPr lang="ru-RU" sz="27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86058"/>
            <a:ext cx="2582701" cy="383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Серая в яблоках.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> </a:t>
            </a:r>
            <a:r>
              <a:rPr lang="ru-RU" sz="2200" dirty="0" smtClean="0"/>
              <a:t>Темная и светлая шерсть располагается неоднородно, образуя характерный узор. У темно-серых лошадей яблоки располагаются в основном на средней и нижней частях груди, ребер; у серых - по всему телу; у светло-серых - на задней части тела. Чем светлее лошадь, тем менее контрастно выглядит узор.</a:t>
            </a:r>
            <a:endParaRPr lang="ru-RU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2" y="3000372"/>
            <a:ext cx="4000528" cy="328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813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Лошади, лошадки, </a:t>
            </a:r>
            <a:r>
              <a:rPr lang="ru-RU" b="1" dirty="0" err="1" smtClean="0"/>
              <a:t>лошадята</a:t>
            </a:r>
            <a:r>
              <a:rPr lang="ru-RU" b="1" dirty="0" smtClean="0"/>
              <a:t> и лошадёнки... Разве можно остаться равнодушными, глядя на эти удивительные создания природы, неповторимые в своей красоте, грации и скромном величии... Тихие и безропотные спутники человеческой жизни, в глазах которых светится вселенская мудрость и доброта. Сотни и тысячи лет, зимой и летом, ночью и днём, они молчаливо и преданно служат человеку, терпеливо идя по знойным и холодным дорогам, грустным и бесконечным, как горе людское... В чём предназначение лошадей? Для чего они на земле? Никто не даст ответ на этот вопрос. Постараемся же любить и уважать их так, как достойны того эти большие создания. </a:t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b="1" dirty="0"/>
              <a:t>Масть</a:t>
            </a:r>
            <a:r>
              <a:rPr lang="ru-RU" dirty="0"/>
              <a:t> - один из главных опознавательных признаков лошадей. Масть является наследственным признаком и определяется цветом покровных волос головы, шеи, корпуса, конечностей, а также щёток, гривы и хвоста. Основными мастями лошадей издавна признаны вороная, гнедая, рыжая и серая. Комбинации этих мастей и их оттенков образуют другие масти.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13614"/>
            <a:ext cx="7311726" cy="56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/>
          <a:lstStyle/>
          <a:p>
            <a:r>
              <a:rPr lang="ru-RU" dirty="0" smtClean="0"/>
              <a:t>Внешний вид лошади.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590447" cy="50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Вороная масть 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Черная окраска всего туловища, головы, конечностей, гривы и хвоста.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1857364"/>
            <a:ext cx="310515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Гнедая масть.</a:t>
            </a:r>
            <a:br>
              <a:rPr lang="ru-RU" sz="2800" dirty="0" smtClean="0"/>
            </a:br>
            <a:r>
              <a:rPr lang="ru-RU" sz="2200" dirty="0" smtClean="0"/>
              <a:t>Туловище, голова и верхняя часть конечностей коричневые различных оттенков; конечности от скакательного и запястного суставов и ниже черные, но у молодых лошадей (по крайней мере до 3-х лет) может сохраняться коричневая шерсть. Грива и хвост всегда черные.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83679"/>
            <a:ext cx="5909981" cy="387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Золотистая масть 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400" dirty="0" smtClean="0"/>
              <a:t>Желтовато-коричневая с золотистым отливом шерсть.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59772" cy="431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Буланая масть.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 Жёлтая или песочная различных оттенков черного волоса окраска туловища, головы и верхней части конечностей; грива и хвост черные.</a:t>
            </a:r>
            <a:endParaRPr lang="ru-RU" sz="2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2500306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Рыжая масть </a:t>
            </a:r>
            <a:br>
              <a:rPr lang="ru-RU" sz="2800" dirty="0" smtClean="0"/>
            </a:br>
            <a:r>
              <a:rPr lang="ru-RU" sz="1800" dirty="0" smtClean="0"/>
              <a:t>Рыжая множества различных оттенков более или менее равномерная окраска всего туловища, головы, конечностей, гривы, хвоста и щеток . Грива и хвост могут состоять из смеси волос различных оттенков рыжего.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1894" y="1500187"/>
            <a:ext cx="42862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209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Масти лошадей!!</vt:lpstr>
      <vt:lpstr>Слайд 2</vt:lpstr>
      <vt:lpstr>Слайд 3</vt:lpstr>
      <vt:lpstr>Внешний вид лошади.</vt:lpstr>
      <vt:lpstr>Вороная масть . Черная окраска всего туловища, головы, конечностей, гривы и хвоста.</vt:lpstr>
      <vt:lpstr>  Гнедая масть. Туловище, голова и верхняя часть конечностей коричневые различных оттенков; конечности от скакательного и запястного суставов и ниже черные, но у молодых лошадей (по крайней мере до 3-х лет) может сохраняться коричневая шерсть. Грива и хвост всегда черные.</vt:lpstr>
      <vt:lpstr>Золотистая масть .  Желтовато-коричневая с золотистым отливом шерсть.</vt:lpstr>
      <vt:lpstr>Буланая масть.  Жёлтая или песочная различных оттенков черного волоса окраска туловища, головы и верхней части конечностей; грива и хвост черные.</vt:lpstr>
      <vt:lpstr>Рыжая масть  Рыжая множества различных оттенков более или менее равномерная окраска всего туловища, головы, конечностей, гривы, хвоста и щеток . Грива и хвост могут состоять из смеси волос различных оттенков рыжего.</vt:lpstr>
      <vt:lpstr>Каурая масть. Светло-рыжий (блеклый) окрас туловища, головы; ремень темно-рыжий. Грива и хвост, как правило, темнее туловища, состоят из рыжих, бурых и светлых прядей. </vt:lpstr>
      <vt:lpstr>Саврасая.  Основной тон туловища и головы - коричневый разных оттенков. Конечности темные, серо-коричневые или черные; ремень темный или черный. Грива и хвост состоят из смеси черных, бурых и светлых прядей. </vt:lpstr>
      <vt:lpstr>Серая в яблоках.  Темная и светлая шерсть располагается неоднородно, образуя характерный узор. У темно-серых лошадей яблоки располагаются в основном на средней и нижней частях груди, ребер; у серых - по всему телу; у светло-серых - на задней части тела. Чем светлее лошадь, тем менее контрастно выглядит узор.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Масти лошадей.</dc:title>
  <dc:creator>Денис</dc:creator>
  <cp:lastModifiedBy>Давыдова</cp:lastModifiedBy>
  <cp:revision>16</cp:revision>
  <dcterms:created xsi:type="dcterms:W3CDTF">2013-12-25T16:02:43Z</dcterms:created>
  <dcterms:modified xsi:type="dcterms:W3CDTF">2014-06-17T05:49:15Z</dcterms:modified>
</cp:coreProperties>
</file>