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9" r:id="rId8"/>
    <p:sldId id="268" r:id="rId9"/>
    <p:sldId id="267" r:id="rId10"/>
    <p:sldId id="272" r:id="rId11"/>
    <p:sldId id="271" r:id="rId12"/>
    <p:sldId id="270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5996A-C722-49C3-8D20-AD0CF30CB4C9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89DA17-F9C5-4520-A54C-701983EC4F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f_165804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ЖИВОТНЫЕ И ПТИЦЫ СЕВЕРА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407" y="54452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</a:t>
            </a:r>
            <a:r>
              <a:rPr lang="ru-RU" sz="2400" dirty="0" err="1" smtClean="0">
                <a:solidFill>
                  <a:srgbClr val="0070C0"/>
                </a:solidFill>
                <a:latin typeface="Monotype Corsiva" pitchFamily="66" charset="0"/>
              </a:rPr>
              <a:t>Майсак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Анна Валерьевна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Воспитатель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ГБДОУ № 37 Невского района</a:t>
            </a:r>
          </a:p>
          <a:p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С-Петербург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2013г.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сов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89" y="0"/>
            <a:ext cx="390144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ов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4389"/>
            <a:ext cx="4346848" cy="267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с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54390"/>
            <a:ext cx="4276339" cy="267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Полярная сова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980728"/>
            <a:ext cx="4392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У полярной совы – эффектная внешность. Жёлтые глаза, чёрно-белые перья. Самцы практически полностью белые. А самки – в чёрную крапинку.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Толстые перья, "мохнатые" ноги и камуфлирующая окраска делают полярную сову хорошо приспособленной к жизни среди вечных льдов и снегов.</a:t>
            </a:r>
            <a:endParaRPr lang="ru-RU" sz="20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помор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71253"/>
            <a:ext cx="5143500" cy="2809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помор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" y="25467"/>
            <a:ext cx="4114463" cy="2832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868144" y="332656"/>
            <a:ext cx="312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Поморник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96" y="4581128"/>
            <a:ext cx="8897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Поморники — примитивные чайки. Они похо­жи на настоящих </a:t>
            </a:r>
            <a:r>
              <a:rPr lang="ru-RU" dirty="0" err="1" smtClean="0"/>
              <a:t>чайковых</a:t>
            </a:r>
            <a:r>
              <a:rPr lang="ru-RU" dirty="0" smtClean="0"/>
              <a:t>, но отличаются от них более темной окраской оперения, слабыми  лапка­ми, более сильным клювом и заостренным хвостом. У </a:t>
            </a:r>
            <a:r>
              <a:rPr lang="ru-RU" dirty="0" err="1" smtClean="0"/>
              <a:t>чайковых</a:t>
            </a:r>
            <a:r>
              <a:rPr lang="ru-RU" dirty="0" smtClean="0"/>
              <a:t> хвост закругленный, а у поморников удлинена средняя пара рулевых.</a:t>
            </a:r>
          </a:p>
          <a:p>
            <a:endParaRPr lang="ru-RU" dirty="0" smtClean="0"/>
          </a:p>
          <a:p>
            <a:r>
              <a:rPr lang="ru-RU" dirty="0" smtClean="0"/>
              <a:t>     У некоторых видов поморников часть особей окрашена в светлые тона, а часть в темные (морфизм). </a:t>
            </a: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утка га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88" y="4079085"/>
            <a:ext cx="4608512" cy="259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1" name="Picture 3" descr="D:\гаг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88" y="548680"/>
            <a:ext cx="4707207" cy="353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5042" y="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Утка Гага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42796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Гага живёт в холодных северных морях.</a:t>
            </a:r>
          </a:p>
          <a:p>
            <a:r>
              <a:rPr lang="ru-RU" dirty="0" smtClean="0"/>
              <a:t>Почти всё время она проводит в море, на берег выходит только для того, чтобы построить гнездо и вывести птенцов.</a:t>
            </a:r>
          </a:p>
          <a:p>
            <a:endParaRPr lang="ru-RU" dirty="0" smtClean="0"/>
          </a:p>
          <a:p>
            <a:r>
              <a:rPr lang="ru-RU" dirty="0"/>
              <a:t>Ей не страшны ни сильный прибой, ни шторм. Данный вид широко известен своим знаменитым гагачьим пухом</a:t>
            </a:r>
            <a:r>
              <a:rPr lang="ru-RU" dirty="0" smtClean="0"/>
              <a:t>.. </a:t>
            </a:r>
            <a:r>
              <a:rPr lang="ru-RU" dirty="0"/>
              <a:t>Пух обладает исключительной легкостью и малой теплопроводностью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самца гаги красивый, яркий наряд. Спинка у него белая, словно снег, а на голове чёрная шапочка. Перья на груди оранжевого или розового цвета, брюшко чёрное.</a:t>
            </a:r>
          </a:p>
          <a:p>
            <a:endParaRPr lang="ru-RU" dirty="0" smtClean="0"/>
          </a:p>
          <a:p>
            <a:r>
              <a:rPr lang="ru-RU" dirty="0" smtClean="0"/>
              <a:t>Гага хорошо летает, прекрасно плавает и ныряет на большую глубину.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-110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6920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Загадки 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5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555555"/>
                </a:solidFill>
                <a:latin typeface="Arial"/>
              </a:rPr>
              <a:t>Словно царскую корону,</a:t>
            </a:r>
          </a:p>
          <a:p>
            <a:pPr algn="just"/>
            <a:r>
              <a:rPr lang="ru-RU" dirty="0">
                <a:solidFill>
                  <a:srgbClr val="555555"/>
                </a:solidFill>
                <a:latin typeface="Arial"/>
              </a:rPr>
              <a:t>Носит он свои рога.</a:t>
            </a:r>
          </a:p>
          <a:p>
            <a:pPr algn="just"/>
            <a:r>
              <a:rPr lang="ru-RU" dirty="0">
                <a:solidFill>
                  <a:srgbClr val="555555"/>
                </a:solidFill>
                <a:latin typeface="Arial"/>
              </a:rPr>
              <a:t>Ест лишайник, мох зелёный.</a:t>
            </a:r>
          </a:p>
          <a:p>
            <a:pPr algn="just"/>
            <a:r>
              <a:rPr lang="ru-RU" dirty="0">
                <a:solidFill>
                  <a:srgbClr val="555555"/>
                </a:solidFill>
                <a:latin typeface="Arial"/>
              </a:rPr>
              <a:t>Любит снежные луга. (</a:t>
            </a:r>
            <a:r>
              <a:rPr lang="ru-RU" b="1" dirty="0">
                <a:solidFill>
                  <a:srgbClr val="555555"/>
                </a:solidFill>
                <a:latin typeface="Arial"/>
              </a:rPr>
              <a:t>Олень)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.</a:t>
            </a:r>
            <a:endParaRPr lang="ru-RU" b="0" i="0" dirty="0">
              <a:solidFill>
                <a:srgbClr val="555555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93" y="31909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Arial"/>
              </a:rPr>
              <a:t>У меня желты глаза,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Arial"/>
              </a:rPr>
              <a:t>Перья тонки, белы,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Arial"/>
              </a:rPr>
              <a:t>Клюв короткий и кривой –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Arial"/>
              </a:rPr>
              <a:t>Я охотник смелый. (</a:t>
            </a:r>
            <a:r>
              <a:rPr lang="ru-RU" b="1" dirty="0">
                <a:solidFill>
                  <a:schemeClr val="accent1"/>
                </a:solidFill>
                <a:latin typeface="Arial"/>
              </a:rPr>
              <a:t>Полярная сова) </a:t>
            </a:r>
            <a:r>
              <a:rPr lang="ru-RU" dirty="0">
                <a:solidFill>
                  <a:schemeClr val="accent1"/>
                </a:solidFill>
                <a:latin typeface="Arial"/>
              </a:rPr>
              <a:t>.</a:t>
            </a:r>
            <a:endParaRPr lang="ru-RU" b="0" i="0" dirty="0"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22" y="49555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Не страшны нам ветер жгучий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И лихой мороз, и снег.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Мы имеем самый лучший,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Самый тёплый птичий мех. 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Гагары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) </a:t>
            </a:r>
            <a:endParaRPr lang="ru-RU" b="0" i="0" dirty="0">
              <a:solidFill>
                <a:schemeClr val="bg2">
                  <a:lumMod val="25000"/>
                </a:schemeClr>
              </a:solidFill>
              <a:effectLst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7789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+mj-lt"/>
              </a:rPr>
              <a:t>Не гнездиться, не летает,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80"/>
                </a:solidFill>
                <a:latin typeface="+mj-lt"/>
              </a:rPr>
              <a:t>В Антарктиде обитает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80"/>
                </a:solidFill>
                <a:latin typeface="+mj-lt"/>
              </a:rPr>
              <a:t>Средь заснеженных равнин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80"/>
                </a:solidFill>
                <a:latin typeface="+mj-lt"/>
              </a:rPr>
              <a:t>Мореплаватель </a:t>
            </a:r>
            <a:r>
              <a:rPr lang="ru-RU" dirty="0" smtClean="0">
                <a:solidFill>
                  <a:srgbClr val="000080"/>
                </a:solidFill>
                <a:latin typeface="+mj-lt"/>
              </a:rPr>
              <a:t>                          </a:t>
            </a:r>
            <a:r>
              <a:rPr lang="ru-RU" b="1" dirty="0" smtClean="0">
                <a:solidFill>
                  <a:srgbClr val="000080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000080"/>
                </a:solidFill>
                <a:latin typeface="+mj-lt"/>
              </a:rPr>
              <a:t>Пингвин)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3859" y="100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/>
              </a:rPr>
              <a:t>Живет он там, где холода,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  <a:latin typeface="Arial"/>
              </a:rPr>
              <a:t>И ловит рыбу из-под льда.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  <a:latin typeface="Arial"/>
              </a:rPr>
              <a:t>Он в шубе белой щеголяет,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  <a:latin typeface="Arial"/>
              </a:rPr>
              <a:t>Умеет плавать и ныряет.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               </a:t>
            </a:r>
            <a:r>
              <a:rPr lang="ru-RU" dirty="0" smtClean="0">
                <a:solidFill>
                  <a:schemeClr val="accent2"/>
                </a:solidFill>
                <a:latin typeface="Arial"/>
              </a:rPr>
              <a:t>(</a:t>
            </a:r>
            <a:r>
              <a:rPr lang="ru-RU" b="1" dirty="0">
                <a:solidFill>
                  <a:schemeClr val="accent2"/>
                </a:solidFill>
                <a:latin typeface="Arial"/>
              </a:rPr>
              <a:t>Белый медведь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6922" y="3068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Белый-белый, словно снег,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У него пушистый мех, 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Кто узнает - молодец, </a:t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>Как зовут его?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              (Песец)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9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775"/>
            <a:ext cx="2105599" cy="26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8" y="3940202"/>
            <a:ext cx="1774590" cy="28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321"/>
            <a:ext cx="2105319" cy="27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38424"/>
            <a:ext cx="1800476" cy="27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16" y="925997"/>
            <a:ext cx="2125293" cy="27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2181"/>
            <a:ext cx="24744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1309" y="218111"/>
            <a:ext cx="564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Соедини картинки.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f_16580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72514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Воспитатель ГБДОУ № 37  </a:t>
            </a:r>
            <a:r>
              <a:rPr lang="ru-RU" sz="2400" dirty="0" err="1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Майсак</a:t>
            </a:r>
            <a:r>
              <a:rPr lang="ru-RU" sz="2400" dirty="0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 Анна Валерьевна </a:t>
            </a:r>
          </a:p>
          <a:p>
            <a:pPr algn="ctr"/>
            <a:r>
              <a:rPr lang="ru-RU" sz="2400" dirty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       </a:t>
            </a:r>
            <a:r>
              <a:rPr lang="ru-RU" sz="2400" dirty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анкт Петербург </a:t>
            </a:r>
          </a:p>
          <a:p>
            <a:pPr algn="ctr"/>
            <a:r>
              <a:rPr lang="ru-RU" sz="2400" dirty="0" smtClean="0">
                <a:solidFill>
                  <a:srgbClr val="0F6FC6">
                    <a:lumMod val="75000"/>
                  </a:srgbClr>
                </a:solidFill>
                <a:latin typeface="Monotype Corsiva" pitchFamily="66" charset="0"/>
              </a:rPr>
              <a:t>2013г.</a:t>
            </a:r>
          </a:p>
        </p:txBody>
      </p:sp>
    </p:spTree>
    <p:extLst>
      <p:ext uri="{BB962C8B-B14F-4D97-AF65-F5344CB8AC3E}">
        <p14:creationId xmlns:p14="http://schemas.microsoft.com/office/powerpoint/2010/main" val="11427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0094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356348875_4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5"/>
            <a:ext cx="9612559" cy="69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9" y="-51619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c75cbc63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8" y="3591018"/>
            <a:ext cx="4355976" cy="326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a04693bf2690b0df9be0742b1da79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61" y="-252339"/>
            <a:ext cx="4211960" cy="271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olar_bears_wapusk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61" y="3391073"/>
            <a:ext cx="4419600" cy="304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8353" y="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Белый медведь</a:t>
            </a: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3" y="620689"/>
            <a:ext cx="49257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житель северных просторов это белый медведь. Это самый крупный хищный зверь на Земле. Густая белая шерсть медведя и толстый слой жира предохраняют его от сильных морозов. </a:t>
            </a:r>
          </a:p>
          <a:p>
            <a:endParaRPr lang="ru-RU" dirty="0" smtClean="0"/>
          </a:p>
          <a:p>
            <a:r>
              <a:rPr lang="ru-RU" dirty="0" smtClean="0"/>
              <a:t>- Чем же питается белый медведь во льдах? Ведь нигде нет ни кустика, ни травинки. Медведь - прекрасный пловец, вода для него родная стихия. Б.М. может плавать даже под водой. Он охотится за рыбой и тюленями, птицами. Даже моржи могут стать его добычей.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бар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9" y="2098203"/>
            <a:ext cx="4200943" cy="47597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14" y="0"/>
            <a:ext cx="4960640" cy="37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-841526" y="260645"/>
            <a:ext cx="579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Снежный барс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7014" y="3861048"/>
            <a:ext cx="49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Снежный барс – крупная кошка, величиной примерно с леопарда. Этот осторожный и скрытный зверь – настоящий отшельник. Живет он высоко в горах, у самых ледников. Логово устраивает в труднодоступных местах, в пещерах и расщелинах скал. Густой дымчато-серый пятнистый мех защищает барса от холода и делает его неприметным среди скал.</a:t>
            </a: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68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" y="-176474"/>
            <a:ext cx="9143999" cy="70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o_Peterburgu_progulyalsya_severnii_o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40" y="3608263"/>
            <a:ext cx="428625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89252046_large_1342007182_1330163375_severnyjo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" y="81544"/>
            <a:ext cx="4795771" cy="3596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950941" y="379983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Северный Олень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55679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– Посмотрите, я олень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С ветвистыми рогами.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4824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Олени передвигаются по тундре большими стадами. У всех оленей ветвистые рога, которые они ежегодно сбрасывают. Кроме мха и лишайника олени любят полакомиться грибами, ягодой, листьями кустарников.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3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99" y="3173738"/>
            <a:ext cx="5263232" cy="368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292132071_38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040560" cy="3788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33265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Песец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38202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Песец похож на лисицу. У него такая же пышная меховая шубка, пушистый хвост. Только цвет песцовой шубки не рыжий, а желтовато - серый. А зимой - снежно - белый, иногда с голубым отливом. И мордочка у песца, по сравнению с лисьей, более короткая, а ушки маленькие, закруглённые.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9224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428863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71400"/>
            <a:ext cx="6128767" cy="3472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walruses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616624" cy="372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11560" y="10525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Морж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7488" y="2992662"/>
            <a:ext cx="3607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Он огромен, неуклюж.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Весь покрыт он жиром.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Есть усы, клыки и хвост.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На кого же он похож, ну конечно это — морж.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49" y="93627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Морж большое животное, больше тюленя.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-Тёмно- коричневого цвета.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-Небольшой хвост.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-Вместо ног ласты.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-У моржа большие светлые клыки для защиты и выкапывания ракушек со дна.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-Питается рыбой.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морск 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116632"/>
            <a:ext cx="5175448" cy="388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р к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781817"/>
            <a:ext cx="4392488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16632"/>
            <a:ext cx="387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Морской котик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251"/>
            <a:ext cx="79563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Вместо ног у котиков - широкие, очень подвижные ласты. С их помощью зверь в воде развивает приличную скорость, а вот на суше от них проку мало, и оттого он не ходит, а неуклюже и тяжело передвигается короткими прыжками.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Самцы и самки резко отличаются размерами: взрослый кот весит от одного-двух центнеров - до четверти тонны, в исключительных случаях 360 килограммов. А вот их подруги миниатюрнее: в четыре-пять раз легче. 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Шуба котиков необыкновенно густа, нежна и шелковиста, окрасом от серебристо-серого до черно-коричневого. Она водонепроницаема, чрезвычайно прочна и вместе с толстым слоем жира надежно предохраняет тело зверя от переохлаждения. Ведь вода у теплокровных животных отнимает тепло в 20 раз быстрее, чем воздух.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49983b678a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" y="1278700"/>
            <a:ext cx="4445000" cy="532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66" y="950084"/>
            <a:ext cx="565262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843808" y="2675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Пингвины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5314" y="4694500"/>
            <a:ext cx="5292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Monotype Corsiva" pitchFamily="66" charset="0"/>
              </a:rPr>
              <a:t>Пингвины любят воду и отлично плавают.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Monotype Corsiva" pitchFamily="66" charset="0"/>
              </a:rPr>
              <a:t>Кажется, что у пингвинов есть крылья, но они не умеют летать.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Monotype Corsiva" pitchFamily="66" charset="0"/>
              </a:rPr>
              <a:t>Их крылья выполняют те же движения в воде, что и у птиц в небе.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Monotype Corsiva" pitchFamily="66" charset="0"/>
              </a:rPr>
              <a:t>Большую часть жизни они живут не в воде, не на суше, а на льдинах. 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Monotype Corsiva" pitchFamily="66" charset="0"/>
              </a:rPr>
              <a:t>Льдины – это отличное место для жизни. Никакие хищники не угрожают маленьким пингвинам.</a:t>
            </a:r>
            <a:endParaRPr lang="ru-RU" sz="16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856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15</cp:revision>
  <dcterms:created xsi:type="dcterms:W3CDTF">2013-02-22T20:32:51Z</dcterms:created>
  <dcterms:modified xsi:type="dcterms:W3CDTF">2013-03-23T19:21:20Z</dcterms:modified>
</cp:coreProperties>
</file>