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7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6535287-9721-4314-A322-AA58B6B927F8}" type="datetimeFigureOut">
              <a:rPr lang="ru-RU" smtClean="0"/>
              <a:pPr/>
              <a:t>17.06.2012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CFD6EE2-AC3E-4504-BC6D-213BF70918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5287-9721-4314-A322-AA58B6B927F8}" type="datetimeFigureOut">
              <a:rPr lang="ru-RU" smtClean="0"/>
              <a:pPr/>
              <a:t>17.06.2012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6EE2-AC3E-4504-BC6D-213BF70918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5287-9721-4314-A322-AA58B6B927F8}" type="datetimeFigureOut">
              <a:rPr lang="ru-RU" smtClean="0"/>
              <a:pPr/>
              <a:t>17.06.2012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6EE2-AC3E-4504-BC6D-213BF70918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6535287-9721-4314-A322-AA58B6B927F8}" type="datetimeFigureOut">
              <a:rPr lang="ru-RU" smtClean="0"/>
              <a:pPr/>
              <a:t>17.06.2012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CFD6EE2-AC3E-4504-BC6D-213BF70918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6535287-9721-4314-A322-AA58B6B927F8}" type="datetimeFigureOut">
              <a:rPr lang="ru-RU" smtClean="0"/>
              <a:pPr/>
              <a:t>17.06.2012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CFD6EE2-AC3E-4504-BC6D-213BF70918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5287-9721-4314-A322-AA58B6B927F8}" type="datetimeFigureOut">
              <a:rPr lang="ru-RU" smtClean="0"/>
              <a:pPr/>
              <a:t>17.06.2012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6EE2-AC3E-4504-BC6D-213BF70918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5287-9721-4314-A322-AA58B6B927F8}" type="datetimeFigureOut">
              <a:rPr lang="ru-RU" smtClean="0"/>
              <a:pPr/>
              <a:t>17.06.2012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6EE2-AC3E-4504-BC6D-213BF70918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6535287-9721-4314-A322-AA58B6B927F8}" type="datetimeFigureOut">
              <a:rPr lang="ru-RU" smtClean="0"/>
              <a:pPr/>
              <a:t>17.06.2012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CFD6EE2-AC3E-4504-BC6D-213BF70918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5287-9721-4314-A322-AA58B6B927F8}" type="datetimeFigureOut">
              <a:rPr lang="ru-RU" smtClean="0"/>
              <a:pPr/>
              <a:t>17.06.2012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6EE2-AC3E-4504-BC6D-213BF70918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6535287-9721-4314-A322-AA58B6B927F8}" type="datetimeFigureOut">
              <a:rPr lang="ru-RU" smtClean="0"/>
              <a:pPr/>
              <a:t>17.06.2012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CFD6EE2-AC3E-4504-BC6D-213BF70918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6535287-9721-4314-A322-AA58B6B927F8}" type="datetimeFigureOut">
              <a:rPr lang="ru-RU" smtClean="0"/>
              <a:pPr/>
              <a:t>17.06.2012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CFD6EE2-AC3E-4504-BC6D-213BF70918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6535287-9721-4314-A322-AA58B6B927F8}" type="datetimeFigureOut">
              <a:rPr lang="ru-RU" smtClean="0"/>
              <a:pPr/>
              <a:t>17.06.2012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CFD6EE2-AC3E-4504-BC6D-213BF70918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tltgorod.ru/pics/600_320_picture1_1n11297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maminklub.lv/content/images_cache/mk_news_1259523881_poteshki_196_200_0.jpg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russianfood.ru/img/page_img/hl.jpg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mir.tarologiay.ru/wp-content/uploads/2010/12/Norman-rokvell-300x299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2s2b.ru/upload/normal/antikvarnyy_samovar_ugolnyy_samovar_kupit_samovar_samovary_antikvarnye_drovyanoy_samovar_tulskiy_samovar__10489.jpe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chadochki.ru/images/skorogovorki/gavrilka-sm.gi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rusfolklor.ru/wp-content/uploads/2008/10/14282108_fedot_suychkov_s_gor_1910_szh-300x189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1052736"/>
            <a:ext cx="6172200" cy="2053590"/>
          </a:xfr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i="1" dirty="0" smtClean="0">
                <a:ln>
                  <a:solidFill>
                    <a:srgbClr val="C00000"/>
                  </a:solidFill>
                </a:ln>
              </a:rPr>
              <a:t>Устное народное творчество</a:t>
            </a:r>
            <a:endParaRPr lang="ru-RU" b="1" i="1" dirty="0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2267744" y="5157192"/>
            <a:ext cx="6264696" cy="1169169"/>
          </a:xfrm>
          <a:ln>
            <a:solidFill>
              <a:schemeClr val="accent1">
                <a:lumMod val="50000"/>
              </a:schemeClr>
            </a:solidFill>
          </a:ln>
          <a:scene3d>
            <a:camera prst="perspectiveLeft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n>
                  <a:solidFill>
                    <a:schemeClr val="accent3"/>
                  </a:solidFill>
                </a:ln>
              </a:rPr>
              <a:t>Учитель начальных классов</a:t>
            </a:r>
          </a:p>
          <a:p>
            <a:r>
              <a:rPr lang="ru-RU" dirty="0" smtClean="0">
                <a:ln>
                  <a:solidFill>
                    <a:schemeClr val="accent3"/>
                  </a:solidFill>
                </a:ln>
              </a:rPr>
              <a:t>МОУ «СОШ № 76»</a:t>
            </a:r>
          </a:p>
          <a:p>
            <a:r>
              <a:rPr lang="ru-RU" dirty="0" err="1" smtClean="0">
                <a:ln>
                  <a:solidFill>
                    <a:schemeClr val="accent3"/>
                  </a:solidFill>
                </a:ln>
              </a:rPr>
              <a:t>Пальчикова</a:t>
            </a:r>
            <a:r>
              <a:rPr lang="ru-RU" dirty="0" smtClean="0">
                <a:ln>
                  <a:solidFill>
                    <a:schemeClr val="accent3"/>
                  </a:solidFill>
                </a:ln>
              </a:rPr>
              <a:t> </a:t>
            </a:r>
            <a:r>
              <a:rPr lang="ru-RU" dirty="0" smtClean="0">
                <a:ln>
                  <a:solidFill>
                    <a:schemeClr val="accent3"/>
                  </a:solidFill>
                </a:ln>
              </a:rPr>
              <a:t>М</a:t>
            </a:r>
            <a:r>
              <a:rPr lang="ru-RU" dirty="0" smtClean="0">
                <a:ln>
                  <a:solidFill>
                    <a:schemeClr val="accent3"/>
                  </a:solidFill>
                </a:ln>
              </a:rPr>
              <a:t>ария </a:t>
            </a:r>
            <a:r>
              <a:rPr lang="ru-RU" dirty="0" smtClean="0">
                <a:ln>
                  <a:solidFill>
                    <a:schemeClr val="accent3"/>
                  </a:solidFill>
                </a:ln>
              </a:rPr>
              <a:t>К</a:t>
            </a:r>
            <a:r>
              <a:rPr lang="ru-RU" dirty="0" smtClean="0">
                <a:ln>
                  <a:solidFill>
                    <a:schemeClr val="accent3"/>
                  </a:solidFill>
                </a:ln>
              </a:rPr>
              <a:t>онстантиновна</a:t>
            </a:r>
            <a:endParaRPr lang="ru-RU" dirty="0">
              <a:ln>
                <a:solidFill>
                  <a:schemeClr val="accent3"/>
                </a:solidFill>
              </a:ln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i="1" dirty="0" err="1" smtClean="0"/>
              <a:t>Заклички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Жаворонки, прилетите,</a:t>
            </a:r>
          </a:p>
          <a:p>
            <a:r>
              <a:rPr lang="ru-RU" dirty="0" err="1" smtClean="0"/>
              <a:t>Студену</a:t>
            </a:r>
            <a:r>
              <a:rPr lang="ru-RU" dirty="0" smtClean="0"/>
              <a:t> зиму унесите,</a:t>
            </a:r>
          </a:p>
          <a:p>
            <a:r>
              <a:rPr lang="ru-RU" dirty="0" smtClean="0"/>
              <a:t>Теплу весну принесите:</a:t>
            </a:r>
          </a:p>
          <a:p>
            <a:r>
              <a:rPr lang="ru-RU" dirty="0" smtClean="0"/>
              <a:t>Зима надоела:</a:t>
            </a:r>
          </a:p>
          <a:p>
            <a:r>
              <a:rPr lang="ru-RU" dirty="0" smtClean="0"/>
              <a:t>Весь хлеб у нас поела.</a:t>
            </a:r>
            <a:endParaRPr lang="ru-RU" dirty="0"/>
          </a:p>
        </p:txBody>
      </p:sp>
      <p:pic>
        <p:nvPicPr>
          <p:cNvPr id="13314" name="Picture 2" descr="http://tltgorod.ru/pics/600_320_picture1_1n1129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556792"/>
            <a:ext cx="4608511" cy="345638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78333"/>
            <a:ext cx="8534400" cy="709219"/>
          </a:xfrm>
          <a:ln>
            <a:solidFill>
              <a:srgbClr val="FFC000"/>
            </a:solidFill>
          </a:ln>
          <a:effectLst>
            <a:reflection blurRad="6350" stA="50000" endA="275" endPos="40000" dist="1016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tIns="108000">
            <a:spAutoFit/>
          </a:bodyPr>
          <a:lstStyle/>
          <a:p>
            <a:r>
              <a:rPr lang="ru-RU" sz="3600" b="1" i="1" dirty="0" err="1" smtClean="0"/>
              <a:t>Потешки-небылицы</a:t>
            </a:r>
            <a:endParaRPr lang="ru-RU" sz="3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2818656" cy="3917032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55000" lnSpcReduction="20000"/>
          </a:bodyPr>
          <a:lstStyle/>
          <a:p>
            <a:r>
              <a:rPr lang="ru-RU" sz="3600" dirty="0" smtClean="0"/>
              <a:t>Вы послушайте, ребята,</a:t>
            </a:r>
          </a:p>
          <a:p>
            <a:r>
              <a:rPr lang="ru-RU" sz="3600" dirty="0" err="1" smtClean="0"/>
              <a:t>Нескладуху</a:t>
            </a:r>
            <a:r>
              <a:rPr lang="ru-RU" sz="3600" dirty="0" smtClean="0"/>
              <a:t> буду петь:</a:t>
            </a:r>
          </a:p>
          <a:p>
            <a:r>
              <a:rPr lang="ru-RU" sz="3600" dirty="0" smtClean="0"/>
              <a:t>На дубу свинья пасется,</a:t>
            </a:r>
          </a:p>
          <a:p>
            <a:r>
              <a:rPr lang="ru-RU" sz="3600" dirty="0" smtClean="0"/>
              <a:t>В бане парится медведь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>
          <a:xfrm>
            <a:off x="8793480" y="5805264"/>
            <a:ext cx="45719" cy="248064"/>
          </a:xfrm>
        </p:spPr>
        <p:txBody>
          <a:bodyPr>
            <a:normAutofit fontScale="55000" lnSpcReduction="20000"/>
          </a:bodyPr>
          <a:lstStyle/>
          <a:p>
            <a:pPr lvl="1"/>
            <a:endParaRPr lang="ru-RU" dirty="0"/>
          </a:p>
        </p:txBody>
      </p:sp>
      <p:pic>
        <p:nvPicPr>
          <p:cNvPr id="21506" name="Picture 2" descr="http://www.maminklub.lv/content/images_cache/mk_news_1259523881_poteshki_196_200_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1844824"/>
            <a:ext cx="5220083" cy="388843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260648"/>
            <a:ext cx="5729064" cy="1156990"/>
          </a:xfr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Загадки</a:t>
            </a:r>
            <a:endParaRPr lang="ru-RU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 useBgFill="1"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3178696" cy="4615408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ru-RU" sz="2400" dirty="0" smtClean="0"/>
              <a:t>На </a:t>
            </a:r>
            <a:r>
              <a:rPr lang="ru-RU" sz="2400" dirty="0" smtClean="0"/>
              <a:t>полянке девочки</a:t>
            </a:r>
          </a:p>
          <a:p>
            <a:pPr>
              <a:buNone/>
            </a:pPr>
            <a:r>
              <a:rPr lang="ru-RU" dirty="0" smtClean="0"/>
              <a:t>В белых рубашонках,</a:t>
            </a:r>
          </a:p>
          <a:p>
            <a:pPr>
              <a:buNone/>
            </a:pPr>
            <a:r>
              <a:rPr lang="ru-RU" dirty="0" smtClean="0"/>
              <a:t>В зеленых полушалках.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Березы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Picture 6" descr="http://firstline.com.ua/portal/4nAlbum/album/2727/spec/berez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1556792"/>
            <a:ext cx="4623717" cy="468052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/>
              <a:t>Пословицы</a:t>
            </a:r>
            <a:br>
              <a:rPr lang="ru-RU" sz="3600" b="1" i="1" dirty="0" smtClean="0"/>
            </a:br>
            <a:endParaRPr lang="ru-RU" sz="3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466728" cy="4572000"/>
          </a:xfrm>
        </p:spPr>
        <p:txBody>
          <a:bodyPr/>
          <a:lstStyle/>
          <a:p>
            <a:r>
              <a:rPr lang="ru-RU" dirty="0" smtClean="0"/>
              <a:t>Хлеб-соль ешь, да правду</a:t>
            </a:r>
          </a:p>
          <a:p>
            <a:r>
              <a:rPr lang="ru-RU" dirty="0" smtClean="0"/>
              <a:t> режь.</a:t>
            </a:r>
          </a:p>
          <a:p>
            <a:r>
              <a:rPr lang="ru-RU" dirty="0" smtClean="0"/>
              <a:t>Без труда не вытащишь</a:t>
            </a:r>
          </a:p>
          <a:p>
            <a:r>
              <a:rPr lang="ru-RU" dirty="0" smtClean="0"/>
              <a:t>И рыбку из пруда.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http://www.russianfood.ru/img/page_img/h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1124744"/>
            <a:ext cx="3960440" cy="508352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/>
              <a:t>Поговорки</a:t>
            </a:r>
            <a:endParaRPr lang="ru-RU" sz="3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Любишь кататься – </a:t>
            </a:r>
          </a:p>
          <a:p>
            <a:r>
              <a:rPr lang="ru-RU" dirty="0" smtClean="0"/>
              <a:t>Люби и саночки возить.</a:t>
            </a:r>
            <a:endParaRPr lang="ru-RU" dirty="0"/>
          </a:p>
        </p:txBody>
      </p:sp>
      <p:pic>
        <p:nvPicPr>
          <p:cNvPr id="18434" name="Picture 2" descr="http://mir.tarologiay.ru/wp-content/uploads/2010/12/Norman-rokvell-300x29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02684" y="1463480"/>
            <a:ext cx="4789796" cy="477383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/>
              <a:t>Считалки</a:t>
            </a:r>
            <a:endParaRPr lang="ru-RU" sz="3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Аты-баты</a:t>
            </a:r>
            <a:r>
              <a:rPr lang="ru-RU" dirty="0" smtClean="0"/>
              <a:t>, шли солдаты,</a:t>
            </a:r>
          </a:p>
          <a:p>
            <a:r>
              <a:rPr lang="ru-RU" dirty="0" err="1" smtClean="0"/>
              <a:t>Аты-баты</a:t>
            </a:r>
            <a:r>
              <a:rPr lang="ru-RU" dirty="0" smtClean="0"/>
              <a:t>, на базар.</a:t>
            </a:r>
          </a:p>
          <a:p>
            <a:r>
              <a:rPr lang="ru-RU" dirty="0" err="1" smtClean="0"/>
              <a:t>Аты-баты</a:t>
            </a:r>
            <a:r>
              <a:rPr lang="ru-RU" dirty="0" smtClean="0"/>
              <a:t>, что купили?</a:t>
            </a:r>
          </a:p>
          <a:p>
            <a:r>
              <a:rPr lang="ru-RU" dirty="0" err="1" smtClean="0"/>
              <a:t>Аты-баты</a:t>
            </a:r>
            <a:r>
              <a:rPr lang="ru-RU" dirty="0" smtClean="0"/>
              <a:t>, самовар.</a:t>
            </a:r>
          </a:p>
          <a:p>
            <a:r>
              <a:rPr lang="ru-RU" dirty="0" err="1" smtClean="0"/>
              <a:t>Аты-баты</a:t>
            </a:r>
            <a:r>
              <a:rPr lang="ru-RU" dirty="0" smtClean="0"/>
              <a:t>, сколько стоит?</a:t>
            </a:r>
          </a:p>
          <a:p>
            <a:r>
              <a:rPr lang="ru-RU" dirty="0" err="1" smtClean="0"/>
              <a:t>Аты-баты</a:t>
            </a:r>
            <a:r>
              <a:rPr lang="ru-RU" dirty="0" smtClean="0"/>
              <a:t>, три рубля.</a:t>
            </a:r>
            <a:endParaRPr lang="ru-RU" dirty="0"/>
          </a:p>
        </p:txBody>
      </p:sp>
      <p:pic>
        <p:nvPicPr>
          <p:cNvPr id="17412" name="Picture 4" descr="http://2s2b.ru/upload/normal/antikvarnyy_samovar_ugolnyy_samovar_kupit_samovar_samovary_antikvarnye_drovyanoy_samovar_tulskiy_samovar__10489.jpe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557975"/>
            <a:ext cx="3528392" cy="470452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/>
              <a:t>Скороговорки</a:t>
            </a:r>
            <a:endParaRPr lang="ru-RU" sz="3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Кукушка кукушонку</a:t>
            </a:r>
          </a:p>
          <a:p>
            <a:r>
              <a:rPr lang="ru-RU" dirty="0" smtClean="0"/>
              <a:t>Купила капюшон.</a:t>
            </a:r>
          </a:p>
          <a:p>
            <a:r>
              <a:rPr lang="ru-RU" dirty="0" smtClean="0"/>
              <a:t>Надел кукушонок</a:t>
            </a:r>
          </a:p>
          <a:p>
            <a:r>
              <a:rPr lang="ru-RU" dirty="0" smtClean="0"/>
              <a:t> капюшон,</a:t>
            </a:r>
          </a:p>
          <a:p>
            <a:r>
              <a:rPr lang="ru-RU" dirty="0" smtClean="0"/>
              <a:t>В капюшоне кукушонок </a:t>
            </a:r>
          </a:p>
          <a:p>
            <a:r>
              <a:rPr lang="ru-RU" dirty="0" smtClean="0"/>
              <a:t>смешон.</a:t>
            </a:r>
            <a:endParaRPr lang="ru-RU" dirty="0"/>
          </a:p>
        </p:txBody>
      </p:sp>
      <p:pic>
        <p:nvPicPr>
          <p:cNvPr id="16386" name="Picture 2" descr="http://chadochki.ru/images/skorogovorki/gavrilka-sm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77746" y="1556792"/>
            <a:ext cx="4689056" cy="420061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/>
              <a:t>Дразнилки</a:t>
            </a:r>
            <a:endParaRPr lang="ru-RU" sz="3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Андрей-воробей,</a:t>
            </a:r>
          </a:p>
          <a:p>
            <a:r>
              <a:rPr lang="ru-RU" dirty="0" smtClean="0"/>
              <a:t>Не гоняй голубей.</a:t>
            </a:r>
          </a:p>
          <a:p>
            <a:r>
              <a:rPr lang="ru-RU" dirty="0" smtClean="0"/>
              <a:t>Голуби боятся,</a:t>
            </a:r>
          </a:p>
          <a:p>
            <a:r>
              <a:rPr lang="ru-RU" dirty="0" smtClean="0"/>
              <a:t>На крышу не садятся.</a:t>
            </a:r>
            <a:endParaRPr lang="ru-RU" dirty="0"/>
          </a:p>
        </p:txBody>
      </p:sp>
      <p:pic>
        <p:nvPicPr>
          <p:cNvPr id="15362" name="Picture 2" descr="http://rusfolklor.ru/wp-content/uploads/2008/10/14282108_fedot_suychkov_s_gor_1910_szh-300x18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1487048"/>
            <a:ext cx="4824536" cy="388616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92D050"/>
            </a:solidFill>
          </a:ln>
        </p:spPr>
        <p:txBody>
          <a:bodyPr>
            <a:normAutofit/>
          </a:bodyPr>
          <a:lstStyle/>
          <a:p>
            <a:r>
              <a:rPr lang="ru-RU" sz="3600" b="1" i="1" dirty="0" smtClean="0"/>
              <a:t>Хороводные песни</a:t>
            </a:r>
            <a:endParaRPr lang="ru-RU" sz="3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Собирайся, народ,</a:t>
            </a:r>
          </a:p>
          <a:p>
            <a:r>
              <a:rPr lang="ru-RU" dirty="0" smtClean="0"/>
              <a:t>В хоровод, в хоровод!</a:t>
            </a:r>
            <a:endParaRPr lang="ru-RU" dirty="0"/>
          </a:p>
        </p:txBody>
      </p:sp>
      <p:pic>
        <p:nvPicPr>
          <p:cNvPr id="14338" name="Picture 2" descr="http://images-partners.google.com/images?q=tbn:ANd9GcTx68voestn1cqRnsKbHQS31CJqpjO7betxxFCEhM_5CvDUIJjo5tGJtM8:http://www.abc-people.com/shop/trinity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481386"/>
            <a:ext cx="3888432" cy="392224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312</TotalTime>
  <Words>172</Words>
  <Application>Microsoft Office PowerPoint</Application>
  <PresentationFormat>Экран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Устное народное творчество</vt:lpstr>
      <vt:lpstr>Потешки-небылицы</vt:lpstr>
      <vt:lpstr>Загадки</vt:lpstr>
      <vt:lpstr>Пословицы </vt:lpstr>
      <vt:lpstr>Поговорки</vt:lpstr>
      <vt:lpstr>Считалки</vt:lpstr>
      <vt:lpstr>Скороговорки</vt:lpstr>
      <vt:lpstr>Дразнилки</vt:lpstr>
      <vt:lpstr>Хороводные песни</vt:lpstr>
      <vt:lpstr>Заклички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32</cp:revision>
  <dcterms:created xsi:type="dcterms:W3CDTF">2012-02-27T15:11:47Z</dcterms:created>
  <dcterms:modified xsi:type="dcterms:W3CDTF">2012-06-17T08:57:01Z</dcterms:modified>
</cp:coreProperties>
</file>