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9114-A561-4743-9A01-6FE21083E589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3C89-B75B-405D-BC58-59F5B36A4C3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9114-A561-4743-9A01-6FE21083E589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3C89-B75B-405D-BC58-59F5B36A4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9114-A561-4743-9A01-6FE21083E589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3C89-B75B-405D-BC58-59F5B36A4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9114-A561-4743-9A01-6FE21083E589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3C89-B75B-405D-BC58-59F5B36A4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9114-A561-4743-9A01-6FE21083E589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3C89-B75B-405D-BC58-59F5B36A4C3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9114-A561-4743-9A01-6FE21083E589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3C89-B75B-405D-BC58-59F5B36A4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9114-A561-4743-9A01-6FE21083E589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3C89-B75B-405D-BC58-59F5B36A4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9114-A561-4743-9A01-6FE21083E589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183C89-B75B-405D-BC58-59F5B36A4C3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9114-A561-4743-9A01-6FE21083E589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3C89-B75B-405D-BC58-59F5B36A4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9114-A561-4743-9A01-6FE21083E589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D183C89-B75B-405D-BC58-59F5B36A4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C1F9114-A561-4743-9A01-6FE21083E589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3C89-B75B-405D-BC58-59F5B36A4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C1F9114-A561-4743-9A01-6FE21083E589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D183C89-B75B-405D-BC58-59F5B36A4C3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874_%D0%B3%D0%BE%D0%B4" TargetMode="External"/><Relationship Id="rId3" Type="http://schemas.openxmlformats.org/officeDocument/2006/relationships/hyperlink" Target="http://ru.wikipedia.org/wiki/1952_%D0%B3%D0%BE%D0%B4" TargetMode="External"/><Relationship Id="rId7" Type="http://schemas.openxmlformats.org/officeDocument/2006/relationships/hyperlink" Target="http://ru.wikipedia.org/wiki/1928_%D0%B3%D0%BE%D0%B4" TargetMode="External"/><Relationship Id="rId2" Type="http://schemas.openxmlformats.org/officeDocument/2006/relationships/hyperlink" Target="http://ru.wikipedia.org/wiki/1870_%D0%B3%D0%BE%D0%B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1922_%D0%B3%D0%BE%D0%B4" TargetMode="External"/><Relationship Id="rId5" Type="http://schemas.openxmlformats.org/officeDocument/2006/relationships/hyperlink" Target="http://ru.wikipedia.org/wiki/1920_%D0%B3%D0%BE%D0%B4" TargetMode="External"/><Relationship Id="rId10" Type="http://schemas.openxmlformats.org/officeDocument/2006/relationships/hyperlink" Target="http://ru.wikipedia.org/wiki/1929_%D0%B3%D0%BE%D0%B4" TargetMode="External"/><Relationship Id="rId4" Type="http://schemas.openxmlformats.org/officeDocument/2006/relationships/hyperlink" Target="http://ru.wikipedia.org/wiki/%D0%93%D0%B5%D1%80%D0%BE%D0%B9_%D0%A2%D1%80%D1%83%D0%B4%D0%B0" TargetMode="External"/><Relationship Id="rId9" Type="http://schemas.openxmlformats.org/officeDocument/2006/relationships/hyperlink" Target="http://ru.wikipedia.org/wiki/1875_%D0%B3%D0%BE%D0%B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1607" y="1460977"/>
            <a:ext cx="8077200" cy="1673352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/>
              <a:t>Андрей Платонович Платонов</a:t>
            </a:r>
            <a:br>
              <a:rPr lang="ru-RU" sz="4000" dirty="0" smtClean="0"/>
            </a:br>
            <a:r>
              <a:rPr lang="en-US" sz="4000" dirty="0" smtClean="0">
                <a:latin typeface="Calibri"/>
                <a:ea typeface="Calibri"/>
                <a:cs typeface="Times New Roman"/>
              </a:rPr>
              <a:t>1899-1951</a:t>
            </a:r>
            <a:r>
              <a:rPr lang="ru-RU" sz="4000" dirty="0" smtClean="0">
                <a:latin typeface="Calibri"/>
                <a:ea typeface="Calibri"/>
                <a:cs typeface="Times New Roman"/>
              </a:rPr>
              <a:t>. юшка.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 smtClean="0">
                <a:latin typeface="Calibri"/>
                <a:ea typeface="Calibri"/>
                <a:cs typeface="Times New Roman"/>
              </a:rPr>
            </a:br>
            <a:endParaRPr lang="ru-RU" sz="4000" dirty="0"/>
          </a:p>
        </p:txBody>
      </p:sp>
      <p:pic>
        <p:nvPicPr>
          <p:cNvPr id="1026" name="Picture 2" descr="C:\Users\Yulia\Desktop\a675a96da3ff229c93a1d63627b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996952"/>
            <a:ext cx="2592288" cy="3295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00207" y="57332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Учитель русского языка </a:t>
            </a:r>
          </a:p>
          <a:p>
            <a:pPr algn="ctr"/>
            <a:r>
              <a:rPr lang="ru-RU" dirty="0"/>
              <a:t>и литературы </a:t>
            </a:r>
          </a:p>
          <a:p>
            <a:pPr algn="ctr"/>
            <a:r>
              <a:rPr lang="ru-RU" i="1" dirty="0"/>
              <a:t>Копылова Елена Ивановна</a:t>
            </a:r>
            <a:endParaRPr lang="ru-RU" dirty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9971" y="260648"/>
            <a:ext cx="882047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cap="all" dirty="0">
                <a:effectLst>
                  <a:outerShdw blurRad="127000" dist="200025" dir="2700000" algn="tl" rotWithShape="0">
                    <a:srgbClr val="000000">
                      <a:alpha val="30000"/>
                    </a:srgbClr>
                  </a:outerShdw>
                </a:effectLst>
              </a:rPr>
              <a:t>Федеральное государственное  казённое общеобразовательное учреждение  «Средняя общеобразовательная школа №</a:t>
            </a:r>
            <a:r>
              <a:rPr lang="ru-RU" sz="1500" b="1" cap="all" dirty="0" smtClean="0">
                <a:effectLst>
                  <a:outerShdw blurRad="127000" dist="200025" dir="2700000" algn="tl" rotWithShape="0">
                    <a:srgbClr val="000000">
                      <a:alpha val="30000"/>
                    </a:srgbClr>
                  </a:outerShdw>
                </a:effectLst>
              </a:rPr>
              <a:t>6»</a:t>
            </a:r>
          </a:p>
          <a:p>
            <a:pPr algn="ctr"/>
            <a:r>
              <a:rPr lang="ru-RU" sz="1500" b="1" cap="all" dirty="0" err="1" smtClean="0">
                <a:effectLst>
                  <a:outerShdw blurRad="127000" dist="200025" dir="2700000" algn="tl" rotWithShape="0">
                    <a:srgbClr val="000000">
                      <a:alpha val="30000"/>
                    </a:srgbClr>
                  </a:outerShdw>
                </a:effectLst>
              </a:rPr>
              <a:t>г.Душанбе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49069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34444"/>
            <a:ext cx="4572000" cy="5189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Отец — Климентов Платон Фирсович (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 tooltip="1870 год"/>
              </a:rPr>
              <a:t>1870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—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3" tooltip="1952 год"/>
              </a:rPr>
              <a:t>1952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работал машинистом паровоза и слесарем в воронежских железнодорожных мастерских. Дважды ему присваивали звание 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4" tooltip="Герой Труда"/>
              </a:rPr>
              <a:t>Героя труда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(в 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5" tooltip="1920 год"/>
              </a:rPr>
              <a:t>1920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и в 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 tooltip="1922 год"/>
              </a:rPr>
              <a:t>1922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), а в 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7" tooltip="1928 год"/>
              </a:rPr>
              <a:t>1928 году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он вступил в партию. Мать — Лобочихина Мария Васильевна (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8" tooltip="1874 год"/>
              </a:rPr>
              <a:t>1874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/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9" tooltip="1875 год"/>
              </a:rPr>
              <a:t>75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 — 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7" tooltip="1928 год"/>
              </a:rPr>
              <a:t>1928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/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10" tooltip="1929 год"/>
              </a:rPr>
              <a:t>29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 — дочь часового мастера, домохозяйка, мать одиннадцати (десяти) детей, Андрей — старший. Мария Васильевна рожает детей практически каждый год, Андрей, как старший, принимает участие в воспитании и, позднее, прокормлении всех своих братьев и сестёр. Оба родителя похоронены на Чугуновском кладбище Воронежа.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903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1400"/>
            <a:ext cx="8697144" cy="256490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Только человек, для которого</a:t>
            </a:r>
            <a:br>
              <a:rPr lang="ru-RU" sz="2400" dirty="0" smtClean="0"/>
            </a:br>
            <a:r>
              <a:rPr lang="ru-RU" sz="2400" dirty="0" smtClean="0"/>
              <a:t>Россия была его вторым существом, как изученный до последнего гвоздя отчий дом, мог написать о ней с такой горечью и сердечностью.</a:t>
            </a:r>
            <a:br>
              <a:rPr lang="ru-RU" sz="2400" dirty="0" smtClean="0"/>
            </a:br>
            <a:r>
              <a:rPr lang="ru-RU" sz="2400" dirty="0" smtClean="0"/>
              <a:t>К. Паустовский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7283152" cy="406531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Yulia\Desktop\мои файлы\28313_1_o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756" y="2060848"/>
            <a:ext cx="3384376" cy="397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57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229200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Звали его Ефимом, но все звали его Юшкой. Он был мал ростом и худ; глаза были белые, как слепца, и в них всегда стояла влага, как </a:t>
            </a:r>
            <a:r>
              <a:rPr lang="ru-RU" sz="2400" dirty="0" err="1" smtClean="0"/>
              <a:t>неостывающие</a:t>
            </a:r>
            <a:r>
              <a:rPr lang="ru-RU" sz="2400" dirty="0" smtClean="0"/>
              <a:t> слезы...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Одежду носил долгие годы одну и ту же без смены: летом он ходил в штанах и в блузе; зимой же он надевал поверх блузы еще полушубок, а ноги обувал в валенки.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28800"/>
            <a:ext cx="7467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Yulia\Desktop\1333805446_yushk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476" y="116632"/>
            <a:ext cx="3240360" cy="4707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1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70648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Расскажите о жизни Юшки.</a:t>
            </a:r>
            <a:endParaRPr lang="ru-RU" sz="4000" dirty="0"/>
          </a:p>
        </p:txBody>
      </p:sp>
      <p:pic>
        <p:nvPicPr>
          <p:cNvPr id="3074" name="Picture 2" descr="C:\Users\Yulia\Desktop\110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046" y="1340768"/>
            <a:ext cx="28956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63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8462" y="1052736"/>
            <a:ext cx="4572000" cy="38899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>Какие чувства вызывают у вас рассказ Платонова и его герои? Подготовьте рассказ о Юшке, передайте близко к тексту разговоры Юшки с детьми и взрослыми. Как вы понимайте слово «сострадание»? Бывали ли у вас случаи, ситуации, которые вызывали сострадание к людям?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416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57200" y="1066800"/>
            <a:ext cx="822960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smtClean="0">
                <a:solidFill>
                  <a:srgbClr val="99FF99"/>
                </a:solidFill>
              </a:rPr>
              <a:t>Сострадание -</a:t>
            </a:r>
            <a:r>
              <a:rPr lang="ru-RU" sz="2800" smtClean="0">
                <a:solidFill>
                  <a:srgbClr val="FFFFFF"/>
                </a:solidFill>
              </a:rPr>
              <a:t> жалость, сочувствие, вызываемые несчастьем другого человека.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smtClean="0">
                <a:solidFill>
                  <a:srgbClr val="99FF99"/>
                </a:solidFill>
              </a:rPr>
              <a:t>Бессердечный -</a:t>
            </a:r>
            <a:r>
              <a:rPr lang="ru-RU" sz="2800" smtClean="0">
                <a:solidFill>
                  <a:srgbClr val="000000"/>
                </a:solidFill>
              </a:rPr>
              <a:t> </a:t>
            </a:r>
            <a:r>
              <a:rPr lang="ru-RU" sz="2800" smtClean="0">
                <a:solidFill>
                  <a:srgbClr val="FFFFFF"/>
                </a:solidFill>
              </a:rPr>
              <a:t>чуждый мягкости, сердечности в отношениях с людьми, жестокий.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 smtClean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smtClean="0">
                <a:solidFill>
                  <a:srgbClr val="99FF99"/>
                </a:solidFill>
              </a:rPr>
              <a:t>Нравственность -</a:t>
            </a:r>
            <a:r>
              <a:rPr lang="ru-RU" sz="2800" smtClean="0">
                <a:solidFill>
                  <a:srgbClr val="FFFFFF"/>
                </a:solidFill>
              </a:rPr>
              <a:t> правила, определяющие поведение; духовные и душевные качества, необходимые человеку в обществе, а также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smtClean="0">
                <a:solidFill>
                  <a:srgbClr val="FFFFFF"/>
                </a:solidFill>
              </a:rPr>
              <a:t>выполнение этих правил, поведение.</a:t>
            </a:r>
          </a:p>
        </p:txBody>
      </p:sp>
    </p:spTree>
    <p:extLst>
      <p:ext uri="{BB962C8B-B14F-4D97-AF65-F5344CB8AC3E}">
        <p14:creationId xmlns:p14="http://schemas.microsoft.com/office/powerpoint/2010/main" val="362450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167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Андрей Платонович Платонов 1899-1951. юшка. </vt:lpstr>
      <vt:lpstr>Презентация PowerPoint</vt:lpstr>
      <vt:lpstr>Только человек, для которого Россия была его вторым существом, как изученный до последнего гвоздя отчий дом, мог написать о ней с такой горечью и сердечностью. К. Паустовский</vt:lpstr>
      <vt:lpstr>Звали его Ефимом, но все звали его Юшкой. Он был мал ростом и худ; глаза были белые, как слепца, и в них всегда стояла влага, как неостывающие слезы... Одежду носил долгие годы одну и ту же без смены: летом он ходил в штанах и в блузе; зимой же он надевал поверх блузы еще полушубок, а ноги обувал в валенки.</vt:lpstr>
      <vt:lpstr>Расскажите о жизни Юшки.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Андрей Платонович Платонов. 1899-1951</dc:title>
  <dc:creator>Yulia</dc:creator>
  <cp:lastModifiedBy>User3123</cp:lastModifiedBy>
  <cp:revision>12</cp:revision>
  <dcterms:created xsi:type="dcterms:W3CDTF">2012-08-10T03:50:05Z</dcterms:created>
  <dcterms:modified xsi:type="dcterms:W3CDTF">2012-08-27T08:00:32Z</dcterms:modified>
</cp:coreProperties>
</file>