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DC874DE-DD92-4D78-AE12-1C19ECC7B844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9E31641-DF71-4605-8719-D1233A9A9E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340768"/>
            <a:ext cx="7924800" cy="177165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00" dirty="0" smtClean="0"/>
              <a:t>Учись доброму, так худое и на ум не пойдёт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22108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Иванова Юлия, 5 класс</a:t>
            </a:r>
          </a:p>
          <a:p>
            <a:r>
              <a:rPr lang="ru-RU" dirty="0" smtClean="0"/>
              <a:t>Кузнецова Элеонора, </a:t>
            </a:r>
            <a:r>
              <a:rPr lang="ru-RU" dirty="0" smtClean="0"/>
              <a:t>5класс</a:t>
            </a:r>
          </a:p>
          <a:p>
            <a:r>
              <a:rPr lang="ru-RU" dirty="0" smtClean="0"/>
              <a:t>Янин </a:t>
            </a:r>
            <a:r>
              <a:rPr lang="ru-RU" dirty="0" smtClean="0"/>
              <a:t>Сергей</a:t>
            </a:r>
            <a:r>
              <a:rPr lang="ru-RU" dirty="0" smtClean="0"/>
              <a:t>, </a:t>
            </a:r>
            <a:r>
              <a:rPr lang="ru-RU" dirty="0" smtClean="0"/>
              <a:t>5 </a:t>
            </a:r>
            <a:r>
              <a:rPr lang="ru-RU" dirty="0" smtClean="0"/>
              <a:t>класс</a:t>
            </a:r>
          </a:p>
          <a:p>
            <a:r>
              <a:rPr lang="ru-RU" dirty="0" err="1" smtClean="0"/>
              <a:t>Кордыш</a:t>
            </a:r>
            <a:r>
              <a:rPr lang="ru-RU" dirty="0" smtClean="0"/>
              <a:t> Александр, 5класс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967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</a:t>
            </a:r>
            <a:endParaRPr lang="ru-RU" dirty="0"/>
          </a:p>
        </p:txBody>
      </p:sp>
      <p:pic>
        <p:nvPicPr>
          <p:cNvPr id="3074" name="Picture 2" descr="http://t1.gstatic.com/images?q=tbn:ANd9GcSWQx5qmYX3MwXqzvLNmgp2I3TnFgefsysxhddb3ybXYWssO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73039"/>
            <a:ext cx="3517164" cy="21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za.ru/photos/skaz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0"/>
            <a:ext cx="8622564" cy="68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9400" y="620688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ыводы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192521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В русских сказках Добро всегда побеждает зло. Об этом же говорится и в поговорках: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«Добро не умрет, а зло пропадет»,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«Кто доброе творит, того зло не вредит», 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7890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Герой получает награду за добрый поступок.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Человек счастлив, когда хорошо ему и его близким.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Где добро – там жизнь, зло убивает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kazochnikonline.ru/kartinki_6/48749994_125304789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33066" cy="54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4014" y="4790762"/>
            <a:ext cx="3146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924800" cy="1771650"/>
          </a:xfrm>
        </p:spPr>
        <p:txBody>
          <a:bodyPr/>
          <a:lstStyle/>
          <a:p>
            <a:r>
              <a:rPr lang="ru-RU" sz="4400" dirty="0" smtClean="0"/>
              <a:t>Почему в сказках всегда побеждает добро?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924800" cy="12192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Я думаю, что добра в мире больше. </a:t>
            </a:r>
            <a:endParaRPr lang="ru-RU" sz="3200" b="1" dirty="0"/>
          </a:p>
        </p:txBody>
      </p:sp>
      <p:pic>
        <p:nvPicPr>
          <p:cNvPr id="2056" name="Picture 8" descr="http://www.proza.ru/pics/2010/11/15/1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8583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32656"/>
            <a:ext cx="79248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Как мы работали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12474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Работа со словарём, нашли определение слов «сказка», «добро».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Прочитали сказки: «Царевна-лягушка» и «Иван-крестьянский сын и </a:t>
            </a:r>
            <a:r>
              <a:rPr lang="ru-RU" dirty="0" smtClean="0"/>
              <a:t>Чудо-юдо</a:t>
            </a:r>
            <a:r>
              <a:rPr lang="ru-RU" dirty="0" smtClean="0"/>
              <a:t>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Нашли положительных и отрицательных героев.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Составили таблицу добрых и злых дел героев и проанализировали их.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Составили таблицу с выводами.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Подвели итоги наших наблюдений.</a:t>
            </a:r>
          </a:p>
          <a:p>
            <a:endParaRPr lang="ru-RU" dirty="0"/>
          </a:p>
        </p:txBody>
      </p:sp>
      <p:pic>
        <p:nvPicPr>
          <p:cNvPr id="1026" name="Picture 2" descr="http://lenagold.ru/fon/clipart/m/malch/malch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04253"/>
            <a:ext cx="3024336" cy="27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90872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Сказка – занимательный рассказ о необыкновенных вымышленных событиях и приключениях.</a:t>
            </a:r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Сказки бывают: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05101" y="2996952"/>
            <a:ext cx="342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/>
              <a:t>Бытовые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/>
              <a:t>Волшебные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/>
              <a:t>О животных</a:t>
            </a:r>
            <a:endParaRPr lang="ru-RU" sz="2400" b="1" i="1" dirty="0"/>
          </a:p>
        </p:txBody>
      </p:sp>
      <p:pic>
        <p:nvPicPr>
          <p:cNvPr id="4098" name="Picture 2" descr="http://deto4ka.com/uploads/posts/2011-01/1295190557_i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28231"/>
            <a:ext cx="29457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Гуси - лебед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01" y="4365104"/>
            <a:ext cx="365493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0.liveinternet.ru/images/attach/c/0/47/661/47661841_gzt_090619_skazk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75" y="3861048"/>
            <a:ext cx="2572132" cy="28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92696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ДОБРО́</a:t>
            </a:r>
            <a:r>
              <a:rPr lang="ru-RU" sz="2800" dirty="0" smtClean="0"/>
              <a:t>  -  благо, что честно и полезно, все, чего требует от нас долг человека, гражданина, семьянина; противоположно </a:t>
            </a:r>
            <a:r>
              <a:rPr lang="ru-RU" sz="2800" i="1" dirty="0" smtClean="0"/>
              <a:t>худу</a:t>
            </a:r>
            <a:r>
              <a:rPr lang="ru-RU" sz="2800" dirty="0" smtClean="0"/>
              <a:t> и </a:t>
            </a:r>
            <a:r>
              <a:rPr lang="ru-RU" sz="2800" i="1" dirty="0" smtClean="0"/>
              <a:t>злу. (</a:t>
            </a:r>
            <a:r>
              <a:rPr lang="ru-RU" sz="2800" i="1" dirty="0" err="1" smtClean="0"/>
              <a:t>В.Даль</a:t>
            </a:r>
            <a:r>
              <a:rPr lang="ru-RU" sz="2800" i="1" dirty="0" smtClean="0"/>
              <a:t>)</a:t>
            </a:r>
          </a:p>
          <a:p>
            <a:endParaRPr lang="ru-RU" i="1" dirty="0" smtClean="0"/>
          </a:p>
          <a:p>
            <a:r>
              <a:rPr lang="ru-RU" sz="2400" b="1" dirty="0" smtClean="0"/>
              <a:t>Пословицы: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i="1" dirty="0" smtClean="0"/>
              <a:t>Добро делай, никого не бойся.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i="1" dirty="0" smtClean="0"/>
              <a:t>От добра худа не бывает.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i="1" dirty="0" smtClean="0"/>
              <a:t>За добро злом не платят.  </a:t>
            </a:r>
            <a:endParaRPr lang="ru-RU" sz="2400" i="1" dirty="0"/>
          </a:p>
        </p:txBody>
      </p:sp>
      <p:pic>
        <p:nvPicPr>
          <p:cNvPr id="5122" name="Picture 2" descr="http://soft.compulenta.ru/upload/iblock/3af/imag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31" y="3645024"/>
            <a:ext cx="392544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anasyuksf.moy.su/images/blog_zvezdniy/Kartinki/prodam-4h-tomnik-slovar-dalya_30630682_1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26" y="4262904"/>
            <a:ext cx="1758954" cy="24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2.labirint.ru/books/321784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2817">
            <a:off x="890976" y="362842"/>
            <a:ext cx="2095500" cy="33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0701" y="4869160"/>
            <a:ext cx="519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Наши любимые сказки</a:t>
            </a:r>
            <a:endParaRPr lang="ru-RU" sz="3200" b="1" dirty="0"/>
          </a:p>
        </p:txBody>
      </p:sp>
      <p:pic>
        <p:nvPicPr>
          <p:cNvPr id="6150" name="Picture 6" descr="http://bbcont.ru/uploads/images/default/6721_knigi_kotorye_dolzhen_prochitat_kazhdy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15" y="1268760"/>
            <a:ext cx="38349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ltei.ru/assets/galleries/623/ivan_kreat_s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215">
            <a:off x="2904114" y="1201252"/>
            <a:ext cx="2329655" cy="33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41277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Положительные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184482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Отрицательные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08137" y="476672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Сказочные герои</a:t>
            </a:r>
            <a:endParaRPr lang="ru-RU" sz="2400" b="1" dirty="0"/>
          </a:p>
        </p:txBody>
      </p:sp>
      <p:pic>
        <p:nvPicPr>
          <p:cNvPr id="7170" name="Picture 2" descr="http://img0.liveinternet.ru/images/attach/c/1/60/799/60799440_1_artlib_gallery10756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4879"/>
            <a:ext cx="2652228" cy="21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(480x360, 65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48980"/>
            <a:ext cx="25922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ics.livejournal.com/vot_tundra/pic/001c69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24" y="2636912"/>
            <a:ext cx="25694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g.liveinternet.ru/images/attach/2/6255/6255750_dragonchoudoyud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6329"/>
            <a:ext cx="32861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torvet.ru/wp-content/uploads/2006/04/iv%2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1" y="3933056"/>
            <a:ext cx="1872156" cy="26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38458"/>
              </p:ext>
            </p:extLst>
          </p:nvPr>
        </p:nvGraphicFramePr>
        <p:xfrm>
          <a:off x="1524000" y="188640"/>
          <a:ext cx="6096000" cy="6497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95872"/>
                <a:gridCol w="4200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Герой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Поступок, вывод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Иван-царевич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Царевна-лягушка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Иван-крестьянский сын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Исполнил наказ отца: «Где стрела упадёт – там и сватайтесь».</a:t>
                      </a:r>
                    </a:p>
                    <a:p>
                      <a:r>
                        <a:rPr lang="ru-RU" dirty="0" smtClean="0"/>
                        <a:t>«Пошёл искать жену свою…»</a:t>
                      </a:r>
                    </a:p>
                    <a:p>
                      <a:r>
                        <a:rPr lang="ru-RU" dirty="0" smtClean="0"/>
                        <a:t>Был добр со всеми, кого встретил:</a:t>
                      </a:r>
                      <a:r>
                        <a:rPr lang="ru-RU" baseline="0" dirty="0" smtClean="0"/>
                        <a:t> поздоровался с незнакомым старичком (получил волшебный клубок), пожалел медведя, зайца, щуку – помогли найти смерть Кощея.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«Сумел меня найти-разыскать,</a:t>
                      </a:r>
                      <a:r>
                        <a:rPr lang="ru-RU" baseline="0" dirty="0" smtClean="0"/>
                        <a:t> теперь я твоя весь век буду!» </a:t>
                      </a:r>
                    </a:p>
                    <a:p>
                      <a:r>
                        <a:rPr lang="ru-RU" baseline="0" dirty="0" smtClean="0"/>
                        <a:t>«И стали они жить дружно, в любви и согласии».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«Пойдём мы на чудо-юдо, будем с ним биться насмерть».</a:t>
                      </a:r>
                    </a:p>
                    <a:p>
                      <a:r>
                        <a:rPr lang="ru-RU" dirty="0" smtClean="0"/>
                        <a:t>Каждую ночь бился, проявил смелость и смекалку,</a:t>
                      </a:r>
                      <a:r>
                        <a:rPr lang="ru-RU" baseline="0" dirty="0" smtClean="0"/>
                        <a:t> подслушал разговор матери и чудо-</a:t>
                      </a:r>
                      <a:r>
                        <a:rPr lang="ru-RU" baseline="0" dirty="0" err="1" smtClean="0"/>
                        <a:t>юдовых</a:t>
                      </a:r>
                      <a:r>
                        <a:rPr lang="ru-RU" baseline="0" dirty="0" smtClean="0"/>
                        <a:t> жён.</a:t>
                      </a:r>
                    </a:p>
                    <a:p>
                      <a:r>
                        <a:rPr lang="ru-RU" baseline="0" dirty="0" smtClean="0"/>
                        <a:t>Спас братьев по пути домой.</a:t>
                      </a:r>
                    </a:p>
                    <a:p>
                      <a:r>
                        <a:rPr lang="ru-RU" baseline="0" dirty="0" smtClean="0"/>
                        <a:t>«И стали они жить-поживать, поле пахать да пшеницу сеять».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http://lenagold.ru/fon/clipart/d/drak/drako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524878" cy="13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enagold.ru/fon/clipart/l/lagu/lagush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4961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54921"/>
              </p:ext>
            </p:extLst>
          </p:nvPr>
        </p:nvGraphicFramePr>
        <p:xfrm>
          <a:off x="1644352" y="620688"/>
          <a:ext cx="6096000" cy="5125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Поступок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34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Иван-царевич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34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Жёны братьев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34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Чудо-юдо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934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Сжёг шкуру лягушки</a:t>
                      </a:r>
                      <a:r>
                        <a:rPr lang="ru-RU" baseline="0" dirty="0" smtClean="0"/>
                        <a:t> - потерял жену.</a:t>
                      </a:r>
                      <a:endParaRPr lang="ru-RU" dirty="0" smtClean="0"/>
                    </a:p>
                    <a:p>
                      <a:r>
                        <a:rPr lang="ru-RU" baseline="0" dirty="0" smtClean="0"/>
                        <a:t>Позавидовали Василисе Премудрой: «…чего не допьют – в рукав льют, чего не доедят – в другой кладут». «…самому царю костью чуть глаз не выбили. Рассердился царь и приказал их выгнать вон из горницы».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«…он, злодей, всех разорил, разграбил!» Сам оказался побеждён, на силу нашлась другая сила.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lenagold.ru/fon/clipart/v/vflo/flovin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11606"/>
            <a:ext cx="1588624" cy="14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enagold.ru/fon/clipart/v/vflo/flovin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" y="44624"/>
            <a:ext cx="16001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245</TotalTime>
  <Words>443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Celebration</vt:lpstr>
      <vt:lpstr>Учись доброму, так худое и на ум не пойдёт</vt:lpstr>
      <vt:lpstr>Почему в сказках всегда побеждает добро?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PIPPKRO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Учись доброму, так худое и на ум не пойдёт</dc:title>
  <dc:creator>user301</dc:creator>
  <cp:lastModifiedBy>Андрей</cp:lastModifiedBy>
  <cp:revision>33</cp:revision>
  <dcterms:created xsi:type="dcterms:W3CDTF">2012-06-20T22:29:43Z</dcterms:created>
  <dcterms:modified xsi:type="dcterms:W3CDTF">2012-08-27T07:40:16Z</dcterms:modified>
</cp:coreProperties>
</file>