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6" r:id="rId2"/>
    <p:sldId id="279" r:id="rId3"/>
    <p:sldId id="280" r:id="rId4"/>
    <p:sldId id="281" r:id="rId5"/>
    <p:sldId id="262" r:id="rId6"/>
    <p:sldId id="266" r:id="rId7"/>
    <p:sldId id="283" r:id="rId8"/>
    <p:sldId id="258" r:id="rId9"/>
    <p:sldId id="274" r:id="rId10"/>
    <p:sldId id="267" r:id="rId11"/>
    <p:sldId id="285" r:id="rId12"/>
    <p:sldId id="264" r:id="rId13"/>
    <p:sldId id="265" r:id="rId14"/>
    <p:sldId id="268" r:id="rId15"/>
    <p:sldId id="270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77419" autoAdjust="0"/>
  </p:normalViewPr>
  <p:slideViewPr>
    <p:cSldViewPr>
      <p:cViewPr>
        <p:scale>
          <a:sx n="61" d="100"/>
          <a:sy n="61" d="100"/>
        </p:scale>
        <p:origin x="-678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8C0BB-0131-4822-ACDC-B22C70B6DE88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C75DA-B618-4B2C-8459-DB9D72522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5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C75DA-B618-4B2C-8459-DB9D725227A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C75DA-B618-4B2C-8459-DB9D725227A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44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9E6D-95ED-466D-9B86-47AE9F0B4AB3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7DC9-CF3E-4F9F-B585-FC90AB35E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9E6D-95ED-466D-9B86-47AE9F0B4AB3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7DC9-CF3E-4F9F-B585-FC90AB35E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9E6D-95ED-466D-9B86-47AE9F0B4AB3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7DC9-CF3E-4F9F-B585-FC90AB35E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9E6D-95ED-466D-9B86-47AE9F0B4AB3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7DC9-CF3E-4F9F-B585-FC90AB35E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9E6D-95ED-466D-9B86-47AE9F0B4AB3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7DC9-CF3E-4F9F-B585-FC90AB35E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9E6D-95ED-466D-9B86-47AE9F0B4AB3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7DC9-CF3E-4F9F-B585-FC90AB35E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9E6D-95ED-466D-9B86-47AE9F0B4AB3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7DC9-CF3E-4F9F-B585-FC90AB35E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9E6D-95ED-466D-9B86-47AE9F0B4AB3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7DC9-CF3E-4F9F-B585-FC90AB35E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9E6D-95ED-466D-9B86-47AE9F0B4AB3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7DC9-CF3E-4F9F-B585-FC90AB35E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9E6D-95ED-466D-9B86-47AE9F0B4AB3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7DC9-CF3E-4F9F-B585-FC90AB35E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9E6D-95ED-466D-9B86-47AE9F0B4AB3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7DC9-CF3E-4F9F-B585-FC90AB35E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09E6D-95ED-466D-9B86-47AE9F0B4AB3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67DC9-CF3E-4F9F-B585-FC90AB35E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УГОЛОК  ПРИРОДЫ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Посадка лука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4869160"/>
            <a:ext cx="4608512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Презентацию подготовила </a:t>
            </a:r>
          </a:p>
          <a:p>
            <a:pPr marL="0" indent="0">
              <a:buNone/>
            </a:pPr>
            <a:r>
              <a:rPr lang="ru-RU" sz="2400" dirty="0" smtClean="0"/>
              <a:t>воспитатель ГПД  </a:t>
            </a:r>
            <a:r>
              <a:rPr lang="ru-RU" sz="2400" dirty="0" err="1" smtClean="0"/>
              <a:t>Акстына</a:t>
            </a:r>
            <a:r>
              <a:rPr lang="ru-RU" sz="2400" dirty="0" smtClean="0"/>
              <a:t> О.Н.</a:t>
            </a:r>
          </a:p>
          <a:p>
            <a:pPr marL="0" indent="0">
              <a:buNone/>
            </a:pPr>
            <a:r>
              <a:rPr lang="ru-RU" sz="2400" dirty="0" smtClean="0"/>
              <a:t>ГБОУ школа-интернат 58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03187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Лук любит свет и тепло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406794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5"/>
            <a:ext cx="527298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991872" y="548680"/>
            <a:ext cx="115212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</a:rPr>
              <a:t>Луку нужна вода</a:t>
            </a:r>
            <a:endParaRPr lang="ru-RU" sz="7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Лук растет и цветет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99752"/>
            <a:ext cx="4283968" cy="535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4766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486003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84784"/>
            <a:ext cx="495908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867328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полезный зеленый</a:t>
            </a:r>
            <a:b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 и репчатый лук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5436096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0"/>
            <a:ext cx="1000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Блюда из лука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468052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365104"/>
            <a:ext cx="4536505" cy="249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628800"/>
            <a:ext cx="345638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013175"/>
            <a:ext cx="3755937" cy="18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32656"/>
            <a:ext cx="1000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Салат с зеленым луком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149034"/>
            <a:ext cx="7176425" cy="552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5184"/>
            <a:ext cx="1000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 свидания, ребята, пока 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1628800"/>
            <a:ext cx="4320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00B050"/>
              </a:solidFill>
            </a:endParaRPr>
          </a:p>
          <a:p>
            <a:r>
              <a:rPr lang="ru-RU" sz="2800" dirty="0" smtClean="0">
                <a:solidFill>
                  <a:srgbClr val="00B050"/>
                </a:solidFill>
              </a:rPr>
              <a:t>Я приправа в каждом блюде.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И всегда полезен людям. 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Угадали? Я - ваш друг,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Я простой зелёный лук!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Ешьте больше овощей – 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Будете вы здоровей</a:t>
            </a:r>
            <a:endParaRPr lang="ru-RU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2523963" cy="215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ВЫРАЩИВАЕМ   ЛУК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323946"/>
            <a:ext cx="6768752" cy="519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                   овощи  я  </a:t>
            </a:r>
            <a:r>
              <a:rPr lang="ru-RU" sz="5400" dirty="0" err="1" smtClean="0">
                <a:solidFill>
                  <a:srgbClr val="FF0000"/>
                </a:solidFill>
              </a:rPr>
              <a:t>Чиполлино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3203848" cy="3861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70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39752" y="0"/>
            <a:ext cx="53285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 smtClean="0">
                <a:solidFill>
                  <a:srgbClr val="FFFF00"/>
                </a:solidFill>
              </a:rPr>
              <a:t>овощи</a:t>
            </a:r>
            <a:r>
              <a:rPr lang="ru-RU" sz="6000" dirty="0" smtClean="0">
                <a:solidFill>
                  <a:srgbClr val="FF0000"/>
                </a:solidFill>
              </a:rPr>
              <a:t>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Форма лука: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25202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468052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05064"/>
            <a:ext cx="38884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139952" y="1988840"/>
            <a:ext cx="33843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круглый лук</a:t>
            </a:r>
            <a:r>
              <a:rPr lang="ru-RU" sz="4400" b="1" dirty="0" smtClean="0">
                <a:solidFill>
                  <a:srgbClr val="FFC000"/>
                </a:solidFill>
              </a:rPr>
              <a:t> 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501008"/>
            <a:ext cx="50496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удлиненный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3429000"/>
            <a:ext cx="36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овальный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желтый лук 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белый и красный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00808"/>
            <a:ext cx="5081364" cy="491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700809"/>
            <a:ext cx="2016224" cy="244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Лук покрыт чешуёй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7017580" cy="46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96336" y="260648"/>
            <a:ext cx="1296144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 луку нужна  почва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2817465" cy="258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636912"/>
            <a:ext cx="5800848" cy="395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79712" cy="314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Лук  растет в почве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8280920" cy="366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48680"/>
            <a:ext cx="1259631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003" y="1988840"/>
            <a:ext cx="7801074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Зеленый лук можно выращивать дома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374022"/>
            <a:ext cx="1835696" cy="248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99</Words>
  <Application>Microsoft Office PowerPoint</Application>
  <PresentationFormat>Экран (4:3)</PresentationFormat>
  <Paragraphs>32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УГОЛОК  ПРИРОДЫ Посадка лука</vt:lpstr>
      <vt:lpstr>ВЫРАЩИВАЕМ   ЛУК</vt:lpstr>
      <vt:lpstr>                       овощи  я  Чиполлино</vt:lpstr>
      <vt:lpstr>Форма лука:</vt:lpstr>
      <vt:lpstr>желтый лук  белый и красный</vt:lpstr>
      <vt:lpstr>Лук покрыт чешуёй</vt:lpstr>
      <vt:lpstr> луку нужна  почва</vt:lpstr>
      <vt:lpstr>Лук  растет в почве</vt:lpstr>
      <vt:lpstr>Зеленый лук можно выращивать дома</vt:lpstr>
      <vt:lpstr>Лук любит свет и тепло</vt:lpstr>
      <vt:lpstr>Луку нужна вода</vt:lpstr>
      <vt:lpstr>Лук растет и цветет</vt:lpstr>
      <vt:lpstr> полезный зеленый  и репчатый лук</vt:lpstr>
      <vt:lpstr>Блюда из лука</vt:lpstr>
      <vt:lpstr>Салат с зеленым луком</vt:lpstr>
      <vt:lpstr>До свидания, ребята, пока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user</cp:lastModifiedBy>
  <cp:revision>60</cp:revision>
  <dcterms:created xsi:type="dcterms:W3CDTF">2013-01-18T04:12:39Z</dcterms:created>
  <dcterms:modified xsi:type="dcterms:W3CDTF">2014-05-30T13:27:59Z</dcterms:modified>
</cp:coreProperties>
</file>