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6" r:id="rId2"/>
  </p:sldMasterIdLst>
  <p:notesMasterIdLst>
    <p:notesMasterId r:id="rId10"/>
  </p:notesMasterIdLst>
  <p:sldIdLst>
    <p:sldId id="257" r:id="rId3"/>
    <p:sldId id="259" r:id="rId4"/>
    <p:sldId id="261" r:id="rId5"/>
    <p:sldId id="265" r:id="rId6"/>
    <p:sldId id="262" r:id="rId7"/>
    <p:sldId id="263" r:id="rId8"/>
    <p:sldId id="264"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8" d="100"/>
          <a:sy n="78" d="100"/>
        </p:scale>
        <p:origin x="-1134" y="294"/>
      </p:cViewPr>
      <p:guideLst>
        <p:guide orient="horz" pos="2160"/>
        <p:guide pos="2880"/>
      </p:guideLst>
    </p:cSldViewPr>
  </p:slideViewPr>
  <p:notesTextViewPr>
    <p:cViewPr>
      <p:scale>
        <a:sx n="20" d="100"/>
        <a:sy n="2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0DE619-4E1E-49E9-9E18-E47D6969371C}" type="datetimeFigureOut">
              <a:rPr lang="ru-RU" smtClean="0"/>
              <a:t>14.04.2014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BAE6C8-E05E-4640-9CFF-D7142AD8BE5A}" type="slidenum">
              <a:rPr lang="ru-RU" smtClean="0"/>
              <a:t>‹#›</a:t>
            </a:fld>
            <a:endParaRPr lang="ru-RU"/>
          </a:p>
        </p:txBody>
      </p:sp>
    </p:spTree>
    <p:extLst>
      <p:ext uri="{BB962C8B-B14F-4D97-AF65-F5344CB8AC3E}">
        <p14:creationId xmlns:p14="http://schemas.microsoft.com/office/powerpoint/2010/main" val="96428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EBAE6C8-E05E-4640-9CFF-D7142AD8BE5A}" type="slidenum">
              <a:rPr lang="ru-RU" smtClean="0"/>
              <a:t>2</a:t>
            </a:fld>
            <a:endParaRPr lang="ru-RU"/>
          </a:p>
        </p:txBody>
      </p:sp>
    </p:spTree>
    <p:extLst>
      <p:ext uri="{BB962C8B-B14F-4D97-AF65-F5344CB8AC3E}">
        <p14:creationId xmlns:p14="http://schemas.microsoft.com/office/powerpoint/2010/main" val="118733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FEBAE6C8-E05E-4640-9CFF-D7142AD8BE5A}" type="slidenum">
              <a:rPr lang="ru-RU" smtClean="0"/>
              <a:t>7</a:t>
            </a:fld>
            <a:endParaRPr lang="ru-RU"/>
          </a:p>
        </p:txBody>
      </p:sp>
    </p:spTree>
    <p:extLst>
      <p:ext uri="{BB962C8B-B14F-4D97-AF65-F5344CB8AC3E}">
        <p14:creationId xmlns:p14="http://schemas.microsoft.com/office/powerpoint/2010/main" val="1707884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CA32057B-8768-4DF0-966D-BD778152D0A1}" type="datetimeFigureOut">
              <a:rPr lang="ru-RU">
                <a:solidFill>
                  <a:prstClr val="black">
                    <a:tint val="75000"/>
                  </a:prstClr>
                </a:solidFill>
              </a:rPr>
              <a:pPr>
                <a:defRPr/>
              </a:pPr>
              <a:t>14.04.2014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pPr>
              <a:defRPr/>
            </a:pPr>
            <a:fld id="{B1A87147-D6A1-4E7A-A0E4-F35F54D0DB18}"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892581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DB4B614E-8650-40A2-9179-8B453AE99B6B}" type="datetimeFigureOut">
              <a:rPr lang="ru-RU">
                <a:solidFill>
                  <a:prstClr val="black">
                    <a:tint val="75000"/>
                  </a:prstClr>
                </a:solidFill>
              </a:rPr>
              <a:pPr>
                <a:defRPr/>
              </a:pPr>
              <a:t>14.04.2014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pPr>
              <a:defRPr/>
            </a:pPr>
            <a:fld id="{016127E7-4282-4960-AE1D-1161BD893474}"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4037671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B64DEE7-FEF0-473E-AB92-7008C1884E88}" type="datetimeFigureOut">
              <a:rPr lang="ru-RU">
                <a:solidFill>
                  <a:prstClr val="black">
                    <a:tint val="75000"/>
                  </a:prstClr>
                </a:solidFill>
              </a:rPr>
              <a:pPr>
                <a:defRPr/>
              </a:pPr>
              <a:t>14.04.2014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pPr>
              <a:defRPr/>
            </a:pPr>
            <a:fld id="{CB3CC379-79A3-4FAB-9B03-44B65C5C10F5}"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486009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pPr>
              <a:defRPr/>
            </a:pPr>
            <a:fld id="{CA32057B-8768-4DF0-966D-BD778152D0A1}" type="datetimeFigureOut">
              <a:rPr lang="ru-RU" smtClean="0">
                <a:solidFill>
                  <a:prstClr val="black">
                    <a:tint val="75000"/>
                  </a:prstClr>
                </a:solidFill>
              </a:rPr>
              <a:pPr>
                <a:defRPr/>
              </a:pPr>
              <a:t>14.04.2014</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B1A87147-D6A1-4E7A-A0E4-F35F54D0DB18}" type="slidenum">
              <a:rPr lang="ru-RU" smtClean="0">
                <a:solidFill>
                  <a:prstClr val="black">
                    <a:tint val="75000"/>
                  </a:prstClr>
                </a:solidFill>
              </a:rPr>
              <a:pPr>
                <a:defRPr/>
              </a:pPr>
              <a:t>‹#›</a:t>
            </a:fld>
            <a:endParaRPr lang="ru-RU">
              <a:solidFill>
                <a:prstClr val="black">
                  <a:tint val="75000"/>
                </a:prstClr>
              </a:solidFill>
            </a:endParaRP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pPr>
              <a:defRPr/>
            </a:pPr>
            <a:fld id="{871BE07F-6A64-4D39-96B9-937F6F63A174}" type="datetimeFigureOut">
              <a:rPr lang="ru-RU" smtClean="0">
                <a:solidFill>
                  <a:prstClr val="black">
                    <a:tint val="75000"/>
                  </a:prstClr>
                </a:solidFill>
              </a:rPr>
              <a:pPr>
                <a:defRPr/>
              </a:pPr>
              <a:t>14.04.2014</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0BAC1077-6C71-4F4A-9A72-9DAD452EDBA8}" type="slidenum">
              <a:rPr lang="ru-RU" smtClean="0">
                <a:solidFill>
                  <a:prstClr val="black">
                    <a:tint val="75000"/>
                  </a:prstClr>
                </a:solidFill>
              </a:rPr>
              <a:pPr>
                <a:defRPr/>
              </a:pPr>
              <a:t>‹#›</a:t>
            </a:fld>
            <a:endParaRPr lang="ru-RU">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523E2626-F5EF-4D7E-8B75-708763ACEC98}" type="datetimeFigureOut">
              <a:rPr lang="ru-RU" smtClean="0">
                <a:solidFill>
                  <a:prstClr val="black">
                    <a:tint val="75000"/>
                  </a:prstClr>
                </a:solidFill>
              </a:rPr>
              <a:pPr>
                <a:defRPr/>
              </a:pPr>
              <a:t>14.04.2014</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496B50D9-471E-49B3-83C5-10ADAADC5938}" type="slidenum">
              <a:rPr lang="ru-RU" smtClean="0">
                <a:solidFill>
                  <a:prstClr val="black">
                    <a:tint val="75000"/>
                  </a:prstClr>
                </a:solidFill>
              </a:rPr>
              <a:pPr>
                <a:defRPr/>
              </a:pPr>
              <a:t>‹#›</a:t>
            </a:fld>
            <a:endParaRPr lang="ru-RU">
              <a:solidFill>
                <a:prstClr val="black">
                  <a:tint val="75000"/>
                </a:prstClr>
              </a:solidFill>
            </a:endParaRP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pPr>
              <a:defRPr/>
            </a:pPr>
            <a:fld id="{EF90F32A-4C41-44F6-B8A8-694213F9B853}" type="datetimeFigureOut">
              <a:rPr lang="ru-RU" smtClean="0">
                <a:solidFill>
                  <a:prstClr val="black">
                    <a:tint val="75000"/>
                  </a:prstClr>
                </a:solidFill>
              </a:rPr>
              <a:pPr>
                <a:defRPr/>
              </a:pPr>
              <a:t>14.04.2014</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A64592BE-31B1-4C50-AE94-64852CE0E0B7}" type="slidenum">
              <a:rPr lang="ru-RU" smtClean="0">
                <a:solidFill>
                  <a:prstClr val="black">
                    <a:tint val="75000"/>
                  </a:prstClr>
                </a:solidFill>
              </a:rPr>
              <a:pPr>
                <a:defRPr/>
              </a:pPr>
              <a:t>‹#›</a:t>
            </a:fld>
            <a:endParaRPr lang="ru-RU">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pPr>
              <a:defRPr/>
            </a:pPr>
            <a:fld id="{5CF29E0D-A451-43BE-AFF3-3244D0C70922}" type="datetimeFigureOut">
              <a:rPr lang="ru-RU" smtClean="0">
                <a:solidFill>
                  <a:prstClr val="black">
                    <a:tint val="75000"/>
                  </a:prstClr>
                </a:solidFill>
              </a:rPr>
              <a:pPr>
                <a:defRPr/>
              </a:pPr>
              <a:t>14.04.2014</a:t>
            </a:fld>
            <a:endParaRPr lang="ru-RU">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ru-RU">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AA81079B-D431-4324-BB5C-DA0FB56F975D}" type="slidenum">
              <a:rPr lang="ru-RU" smtClean="0">
                <a:solidFill>
                  <a:prstClr val="black">
                    <a:tint val="75000"/>
                  </a:prstClr>
                </a:solidFill>
              </a:rPr>
              <a:pPr>
                <a:defRPr/>
              </a:pPr>
              <a:t>‹#›</a:t>
            </a:fld>
            <a:endParaRPr lang="ru-RU">
              <a:solidFill>
                <a:prstClr val="black">
                  <a:tint val="75000"/>
                </a:prstClr>
              </a:solidFill>
            </a:endParaRP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pPr>
              <a:defRPr/>
            </a:pPr>
            <a:fld id="{139DDA11-22A4-4113-A62B-8B8DD0C0E111}" type="datetimeFigureOut">
              <a:rPr lang="ru-RU" smtClean="0">
                <a:solidFill>
                  <a:prstClr val="black">
                    <a:tint val="75000"/>
                  </a:prstClr>
                </a:solidFill>
              </a:rPr>
              <a:pPr>
                <a:defRPr/>
              </a:pPr>
              <a:t>14.04.2014</a:t>
            </a:fld>
            <a:endParaRPr lang="ru-RU">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ru-RU">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779EAED8-8B7E-4C18-A222-E0C53438F48E}" type="slidenum">
              <a:rPr lang="ru-RU" smtClean="0">
                <a:solidFill>
                  <a:prstClr val="black">
                    <a:tint val="75000"/>
                  </a:prstClr>
                </a:solidFill>
              </a:rPr>
              <a:pPr>
                <a:defRPr/>
              </a:pPr>
              <a:t>‹#›</a:t>
            </a:fld>
            <a:endParaRPr lang="ru-RU">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DAEB549-5B2D-4A8B-B9FA-7016798889D1}" type="datetimeFigureOut">
              <a:rPr lang="ru-RU" smtClean="0">
                <a:solidFill>
                  <a:prstClr val="black">
                    <a:tint val="75000"/>
                  </a:prstClr>
                </a:solidFill>
              </a:rPr>
              <a:pPr>
                <a:defRPr/>
              </a:pPr>
              <a:t>14.04.2014</a:t>
            </a:fld>
            <a:endParaRPr lang="ru-RU">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ru-RU">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06F8D09D-B4D5-4CCE-AEBE-451CCE573EC7}" type="slidenum">
              <a:rPr lang="ru-RU" smtClean="0">
                <a:solidFill>
                  <a:prstClr val="black">
                    <a:tint val="75000"/>
                  </a:prstClr>
                </a:solidFill>
              </a:rPr>
              <a:pPr>
                <a:defRPr/>
              </a:pPr>
              <a:t>‹#›</a:t>
            </a:fld>
            <a:endParaRPr lang="ru-RU">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ru-RU" smtClean="0"/>
              <a:t>Образец заголовка</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fld id="{BCF5C690-7380-45BE-B690-EFFB4102B369}" type="datetimeFigureOut">
              <a:rPr lang="ru-RU" smtClean="0">
                <a:solidFill>
                  <a:prstClr val="black">
                    <a:tint val="75000"/>
                  </a:prstClr>
                </a:solidFill>
              </a:rPr>
              <a:pPr>
                <a:defRPr/>
              </a:pPr>
              <a:t>14.04.2014</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49393EDD-211A-48F3-A2E9-7891620B0D7F}" type="slidenum">
              <a:rPr lang="ru-RU" smtClean="0">
                <a:solidFill>
                  <a:prstClr val="black">
                    <a:tint val="75000"/>
                  </a:prstClr>
                </a:solidFill>
              </a:rPr>
              <a:pPr>
                <a:defRPr/>
              </a:pPr>
              <a:t>‹#›</a:t>
            </a:fld>
            <a:endParaRPr lang="ru-RU">
              <a:solidFill>
                <a:prstClr val="black">
                  <a:tint val="75000"/>
                </a:prstClr>
              </a:solidFill>
            </a:endParaRPr>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871BE07F-6A64-4D39-96B9-937F6F63A174}" type="datetimeFigureOut">
              <a:rPr lang="ru-RU">
                <a:solidFill>
                  <a:prstClr val="black">
                    <a:tint val="75000"/>
                  </a:prstClr>
                </a:solidFill>
              </a:rPr>
              <a:pPr>
                <a:defRPr/>
              </a:pPr>
              <a:t>14.04.2014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pPr>
              <a:defRPr/>
            </a:pPr>
            <a:fld id="{0BAC1077-6C71-4F4A-9A72-9DAD452EDBA8}"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27558514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ru-RU" smtClean="0"/>
              <a:t>Образец заголовка</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fld id="{BFF6F34C-0BE4-40FA-AD07-1395A4451720}" type="datetimeFigureOut">
              <a:rPr lang="ru-RU" smtClean="0">
                <a:solidFill>
                  <a:prstClr val="black">
                    <a:tint val="75000"/>
                  </a:prstClr>
                </a:solidFill>
              </a:rPr>
              <a:pPr>
                <a:defRPr/>
              </a:pPr>
              <a:t>14.04.2014</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5F92D3FC-E748-4A36-9FD7-3E2DDBE47E84}" type="slidenum">
              <a:rPr lang="ru-RU" smtClean="0">
                <a:solidFill>
                  <a:prstClr val="black">
                    <a:tint val="75000"/>
                  </a:prstClr>
                </a:solidFill>
              </a:rPr>
              <a:pPr>
                <a:defRPr/>
              </a:pPr>
              <a:t>‹#›</a:t>
            </a:fld>
            <a:endParaRPr lang="ru-RU">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pPr>
              <a:defRPr/>
            </a:pPr>
            <a:fld id="{DB4B614E-8650-40A2-9179-8B453AE99B6B}" type="datetimeFigureOut">
              <a:rPr lang="ru-RU" smtClean="0">
                <a:solidFill>
                  <a:prstClr val="black">
                    <a:tint val="75000"/>
                  </a:prstClr>
                </a:solidFill>
              </a:rPr>
              <a:pPr>
                <a:defRPr/>
              </a:pPr>
              <a:t>14.04.2014</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016127E7-4282-4960-AE1D-1161BD893474}" type="slidenum">
              <a:rPr lang="ru-RU" smtClean="0">
                <a:solidFill>
                  <a:prstClr val="black">
                    <a:tint val="75000"/>
                  </a:prstClr>
                </a:solidFill>
              </a:rPr>
              <a:pPr>
                <a:defRPr/>
              </a:pPr>
              <a:t>‹#›</a:t>
            </a:fld>
            <a:endParaRPr lang="ru-RU">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pPr>
              <a:defRPr/>
            </a:pPr>
            <a:fld id="{0B64DEE7-FEF0-473E-AB92-7008C1884E88}" type="datetimeFigureOut">
              <a:rPr lang="ru-RU" smtClean="0">
                <a:solidFill>
                  <a:prstClr val="black">
                    <a:tint val="75000"/>
                  </a:prstClr>
                </a:solidFill>
              </a:rPr>
              <a:pPr>
                <a:defRPr/>
              </a:pPr>
              <a:t>14.04.2014</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CB3CC379-79A3-4FAB-9B03-44B65C5C10F5}" type="slidenum">
              <a:rPr lang="ru-RU" smtClean="0">
                <a:solidFill>
                  <a:prstClr val="black">
                    <a:tint val="75000"/>
                  </a:prstClr>
                </a:solidFill>
              </a:rPr>
              <a:pPr>
                <a:defRPr/>
              </a:pPr>
              <a:t>‹#›</a:t>
            </a:fld>
            <a:endParaRPr lang="ru-RU">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523E2626-F5EF-4D7E-8B75-708763ACEC98}" type="datetimeFigureOut">
              <a:rPr lang="ru-RU">
                <a:solidFill>
                  <a:prstClr val="black">
                    <a:tint val="75000"/>
                  </a:prstClr>
                </a:solidFill>
              </a:rPr>
              <a:pPr>
                <a:defRPr/>
              </a:pPr>
              <a:t>14.04.2014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pPr>
              <a:defRPr/>
            </a:pPr>
            <a:fld id="{496B50D9-471E-49B3-83C5-10ADAADC5938}"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2137469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EF90F32A-4C41-44F6-B8A8-694213F9B853}" type="datetimeFigureOut">
              <a:rPr lang="ru-RU">
                <a:solidFill>
                  <a:prstClr val="black">
                    <a:tint val="75000"/>
                  </a:prstClr>
                </a:solidFill>
              </a:rPr>
              <a:pPr>
                <a:defRPr/>
              </a:pPr>
              <a:t>14.04.2014</a:t>
            </a:fld>
            <a:endParaRPr lang="ru-RU">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7" name="Номер слайда 5"/>
          <p:cNvSpPr>
            <a:spLocks noGrp="1"/>
          </p:cNvSpPr>
          <p:nvPr>
            <p:ph type="sldNum" sz="quarter" idx="12"/>
          </p:nvPr>
        </p:nvSpPr>
        <p:spPr/>
        <p:txBody>
          <a:bodyPr/>
          <a:lstStyle>
            <a:lvl1pPr>
              <a:defRPr/>
            </a:lvl1pPr>
          </a:lstStyle>
          <a:p>
            <a:pPr>
              <a:defRPr/>
            </a:pPr>
            <a:fld id="{A64592BE-31B1-4C50-AE94-64852CE0E0B7}"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1098352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5CF29E0D-A451-43BE-AFF3-3244D0C70922}" type="datetimeFigureOut">
              <a:rPr lang="ru-RU">
                <a:solidFill>
                  <a:prstClr val="black">
                    <a:tint val="75000"/>
                  </a:prstClr>
                </a:solidFill>
              </a:rPr>
              <a:pPr>
                <a:defRPr/>
              </a:pPr>
              <a:t>14.04.2014</a:t>
            </a:fld>
            <a:endParaRPr lang="ru-RU">
              <a:solidFill>
                <a:prstClr val="black">
                  <a:tint val="75000"/>
                </a:prstClr>
              </a:solidFill>
            </a:endParaRPr>
          </a:p>
        </p:txBody>
      </p:sp>
      <p:sp>
        <p:nvSpPr>
          <p:cNvPr id="8"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9" name="Номер слайда 5"/>
          <p:cNvSpPr>
            <a:spLocks noGrp="1"/>
          </p:cNvSpPr>
          <p:nvPr>
            <p:ph type="sldNum" sz="quarter" idx="12"/>
          </p:nvPr>
        </p:nvSpPr>
        <p:spPr/>
        <p:txBody>
          <a:bodyPr/>
          <a:lstStyle>
            <a:lvl1pPr>
              <a:defRPr/>
            </a:lvl1pPr>
          </a:lstStyle>
          <a:p>
            <a:pPr>
              <a:defRPr/>
            </a:pPr>
            <a:fld id="{AA81079B-D431-4324-BB5C-DA0FB56F975D}"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322685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139DDA11-22A4-4113-A62B-8B8DD0C0E111}" type="datetimeFigureOut">
              <a:rPr lang="ru-RU">
                <a:solidFill>
                  <a:prstClr val="black">
                    <a:tint val="75000"/>
                  </a:prstClr>
                </a:solidFill>
              </a:rPr>
              <a:pPr>
                <a:defRPr/>
              </a:pPr>
              <a:t>14.04.2014</a:t>
            </a:fld>
            <a:endParaRPr lang="ru-RU">
              <a:solidFill>
                <a:prstClr val="black">
                  <a:tint val="75000"/>
                </a:prstClr>
              </a:solidFill>
            </a:endParaRPr>
          </a:p>
        </p:txBody>
      </p:sp>
      <p:sp>
        <p:nvSpPr>
          <p:cNvPr id="4"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5" name="Номер слайда 5"/>
          <p:cNvSpPr>
            <a:spLocks noGrp="1"/>
          </p:cNvSpPr>
          <p:nvPr>
            <p:ph type="sldNum" sz="quarter" idx="12"/>
          </p:nvPr>
        </p:nvSpPr>
        <p:spPr/>
        <p:txBody>
          <a:bodyPr/>
          <a:lstStyle>
            <a:lvl1pPr>
              <a:defRPr/>
            </a:lvl1pPr>
          </a:lstStyle>
          <a:p>
            <a:pPr>
              <a:defRPr/>
            </a:pPr>
            <a:fld id="{779EAED8-8B7E-4C18-A222-E0C53438F48E}"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1076192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3DAEB549-5B2D-4A8B-B9FA-7016798889D1}" type="datetimeFigureOut">
              <a:rPr lang="ru-RU">
                <a:solidFill>
                  <a:prstClr val="black">
                    <a:tint val="75000"/>
                  </a:prstClr>
                </a:solidFill>
              </a:rPr>
              <a:pPr>
                <a:defRPr/>
              </a:pPr>
              <a:t>14.04.2014</a:t>
            </a:fld>
            <a:endParaRPr lang="ru-RU">
              <a:solidFill>
                <a:prstClr val="black">
                  <a:tint val="75000"/>
                </a:prstClr>
              </a:solidFill>
            </a:endParaRPr>
          </a:p>
        </p:txBody>
      </p:sp>
      <p:sp>
        <p:nvSpPr>
          <p:cNvPr id="3"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4" name="Номер слайда 5"/>
          <p:cNvSpPr>
            <a:spLocks noGrp="1"/>
          </p:cNvSpPr>
          <p:nvPr>
            <p:ph type="sldNum" sz="quarter" idx="12"/>
          </p:nvPr>
        </p:nvSpPr>
        <p:spPr/>
        <p:txBody>
          <a:bodyPr/>
          <a:lstStyle>
            <a:lvl1pPr>
              <a:defRPr/>
            </a:lvl1pPr>
          </a:lstStyle>
          <a:p>
            <a:pPr>
              <a:defRPr/>
            </a:pPr>
            <a:fld id="{06F8D09D-B4D5-4CCE-AEBE-451CCE573EC7}"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3629574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BCF5C690-7380-45BE-B690-EFFB4102B369}" type="datetimeFigureOut">
              <a:rPr lang="ru-RU">
                <a:solidFill>
                  <a:prstClr val="black">
                    <a:tint val="75000"/>
                  </a:prstClr>
                </a:solidFill>
              </a:rPr>
              <a:pPr>
                <a:defRPr/>
              </a:pPr>
              <a:t>14.04.2014</a:t>
            </a:fld>
            <a:endParaRPr lang="ru-RU">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7" name="Номер слайда 5"/>
          <p:cNvSpPr>
            <a:spLocks noGrp="1"/>
          </p:cNvSpPr>
          <p:nvPr>
            <p:ph type="sldNum" sz="quarter" idx="12"/>
          </p:nvPr>
        </p:nvSpPr>
        <p:spPr/>
        <p:txBody>
          <a:bodyPr/>
          <a:lstStyle>
            <a:lvl1pPr>
              <a:defRPr/>
            </a:lvl1pPr>
          </a:lstStyle>
          <a:p>
            <a:pPr>
              <a:defRPr/>
            </a:pPr>
            <a:fld id="{49393EDD-211A-48F3-A2E9-7891620B0D7F}"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75285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BFF6F34C-0BE4-40FA-AD07-1395A4451720}" type="datetimeFigureOut">
              <a:rPr lang="ru-RU">
                <a:solidFill>
                  <a:prstClr val="black">
                    <a:tint val="75000"/>
                  </a:prstClr>
                </a:solidFill>
              </a:rPr>
              <a:pPr>
                <a:defRPr/>
              </a:pPr>
              <a:t>14.04.2014</a:t>
            </a:fld>
            <a:endParaRPr lang="ru-RU">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7" name="Номер слайда 5"/>
          <p:cNvSpPr>
            <a:spLocks noGrp="1"/>
          </p:cNvSpPr>
          <p:nvPr>
            <p:ph type="sldNum" sz="quarter" idx="12"/>
          </p:nvPr>
        </p:nvSpPr>
        <p:spPr/>
        <p:txBody>
          <a:bodyPr/>
          <a:lstStyle>
            <a:lvl1pPr>
              <a:defRPr/>
            </a:lvl1pPr>
          </a:lstStyle>
          <a:p>
            <a:pPr>
              <a:defRPr/>
            </a:pPr>
            <a:fld id="{5F92D3FC-E748-4A36-9FD7-3E2DDBE47E84}"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1440634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1C5DE1F-FC97-48FA-B5CC-CAD35CBE1CF0}" type="datetimeFigureOut">
              <a:rPr lang="ru-RU">
                <a:solidFill>
                  <a:prstClr val="black">
                    <a:tint val="75000"/>
                  </a:prstClr>
                </a:solidFill>
              </a:rPr>
              <a:pPr>
                <a:defRPr/>
              </a:pPr>
              <a:t>14.04.2014</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97E89D0-1E3A-4594-AE5F-074946750EC5}"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4127296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pPr>
              <a:defRPr/>
            </a:pPr>
            <a:fld id="{A1C5DE1F-FC97-48FA-B5CC-CAD35CBE1CF0}" type="datetimeFigureOut">
              <a:rPr lang="ru-RU" smtClean="0">
                <a:solidFill>
                  <a:prstClr val="black">
                    <a:tint val="75000"/>
                  </a:prstClr>
                </a:solidFill>
              </a:rPr>
              <a:pPr>
                <a:defRPr/>
              </a:pPr>
              <a:t>14.04.2014</a:t>
            </a:fld>
            <a:endParaRPr lang="ru-RU">
              <a:solidFill>
                <a:prstClr val="black">
                  <a:tint val="75000"/>
                </a:prstClr>
              </a:solidFill>
            </a:endParaRPr>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pPr>
              <a:defRPr/>
            </a:pPr>
            <a:endParaRPr lang="ru-RU">
              <a:solidFill>
                <a:prstClr val="black">
                  <a:tint val="75000"/>
                </a:prstClr>
              </a:solidFill>
            </a:endParaRPr>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pPr>
              <a:defRPr/>
            </a:pPr>
            <a:fld id="{297E89D0-1E3A-4594-AE5F-074946750EC5}" type="slidenum">
              <a:rPr lang="ru-RU" smtClean="0">
                <a:solidFill>
                  <a:prstClr val="black">
                    <a:tint val="75000"/>
                  </a:prstClr>
                </a:solidFill>
              </a:rPr>
              <a:pPr>
                <a:defRPr/>
              </a:pPr>
              <a:t>‹#›</a:t>
            </a:fld>
            <a:endParaRPr lang="ru-RU">
              <a:solidFill>
                <a:prstClr val="black">
                  <a:tint val="75000"/>
                </a:prstClr>
              </a:solidFill>
            </a:endParaRP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Documents and Settings\Пользователь\Мои документы\Важно\рисунки\Фоновые рисунки\1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Подзаголовок 2"/>
          <p:cNvSpPr>
            <a:spLocks noGrp="1"/>
          </p:cNvSpPr>
          <p:nvPr>
            <p:ph type="subTitle" idx="1"/>
          </p:nvPr>
        </p:nvSpPr>
        <p:spPr>
          <a:xfrm>
            <a:off x="0" y="857250"/>
            <a:ext cx="8929688" cy="5000625"/>
          </a:xfrm>
        </p:spPr>
        <p:txBody>
          <a:bodyPr rtlCol="0">
            <a:normAutofit/>
          </a:bodyPr>
          <a:lstStyle/>
          <a:p>
            <a:pPr eaLnBrk="1" fontAlgn="auto" hangingPunct="1">
              <a:spcAft>
                <a:spcPts val="0"/>
              </a:spcAft>
              <a:buFont typeface="Arial" pitchFamily="34" charset="0"/>
              <a:buNone/>
              <a:defRPr/>
            </a:pPr>
            <a:endParaRPr lang="ru-RU" sz="6000" b="1" i="1" dirty="0" smtClean="0">
              <a:solidFill>
                <a:schemeClr val="accent3">
                  <a:lumMod val="50000"/>
                </a:schemeClr>
              </a:solidFill>
              <a:latin typeface="Times New Roman" pitchFamily="18" charset="0"/>
              <a:cs typeface="Times New Roman" pitchFamily="18" charset="0"/>
            </a:endParaRPr>
          </a:p>
          <a:p>
            <a:pPr eaLnBrk="1" fontAlgn="auto" hangingPunct="1">
              <a:spcAft>
                <a:spcPts val="0"/>
              </a:spcAft>
              <a:buFont typeface="Arial" pitchFamily="34" charset="0"/>
              <a:buNone/>
              <a:defRPr/>
            </a:pPr>
            <a:r>
              <a:rPr lang="ru-RU" sz="6000" b="1" i="1" dirty="0" err="1" smtClean="0">
                <a:solidFill>
                  <a:schemeClr val="accent3">
                    <a:lumMod val="50000"/>
                  </a:schemeClr>
                </a:solidFill>
                <a:latin typeface="Times New Roman" pitchFamily="18" charset="0"/>
                <a:cs typeface="Times New Roman" pitchFamily="18" charset="0"/>
              </a:rPr>
              <a:t>Аерымланган</a:t>
            </a:r>
            <a:r>
              <a:rPr lang="ru-RU" sz="6000" b="1" i="1" dirty="0" smtClean="0">
                <a:solidFill>
                  <a:schemeClr val="accent3">
                    <a:lumMod val="50000"/>
                  </a:schemeClr>
                </a:solidFill>
                <a:latin typeface="Times New Roman" pitchFamily="18" charset="0"/>
                <a:cs typeface="Times New Roman" pitchFamily="18" charset="0"/>
              </a:rPr>
              <a:t> х</a:t>
            </a:r>
            <a:r>
              <a:rPr lang="tt-RU" sz="6000" b="1" i="1" dirty="0" smtClean="0">
                <a:solidFill>
                  <a:schemeClr val="accent3">
                    <a:lumMod val="50000"/>
                  </a:schemeClr>
                </a:solidFill>
                <a:latin typeface="Times New Roman" pitchFamily="18" charset="0"/>
                <a:cs typeface="Times New Roman" pitchFamily="18" charset="0"/>
              </a:rPr>
              <a:t>әлләр янында тыныш билгеләре</a:t>
            </a:r>
            <a:endParaRPr lang="ru-RU" sz="6000" b="1" i="1" dirty="0" err="1" smtClean="0">
              <a:solidFill>
                <a:schemeClr val="accent3">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53433792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Documents and Settings\Пользователь\Мои документы\Важно\рисунки\Фоновые рисунки\1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Подзаголовок 2"/>
          <p:cNvSpPr>
            <a:spLocks noGrp="1"/>
          </p:cNvSpPr>
          <p:nvPr>
            <p:ph type="subTitle" idx="1"/>
          </p:nvPr>
        </p:nvSpPr>
        <p:spPr>
          <a:xfrm>
            <a:off x="0" y="857250"/>
            <a:ext cx="8929688" cy="5000625"/>
          </a:xfrm>
        </p:spPr>
        <p:txBody>
          <a:bodyPr rtlCol="0">
            <a:normAutofit fontScale="77500" lnSpcReduction="20000"/>
          </a:bodyPr>
          <a:lstStyle/>
          <a:p>
            <a:pPr>
              <a:lnSpc>
                <a:spcPct val="115000"/>
              </a:lnSpc>
              <a:spcAft>
                <a:spcPts val="1000"/>
              </a:spcAft>
            </a:pPr>
            <a:r>
              <a:rPr lang="tt-RU" sz="4600" dirty="0" smtClean="0">
                <a:latin typeface="Times New Roman"/>
                <a:ea typeface="Calibri"/>
                <a:cs typeface="Times New Roman"/>
              </a:rPr>
              <a:t> </a:t>
            </a:r>
            <a:r>
              <a:rPr lang="tt-RU" sz="4600" b="1" i="1" dirty="0" smtClean="0">
                <a:latin typeface="Times New Roman"/>
                <a:ea typeface="Calibri"/>
                <a:cs typeface="Times New Roman"/>
              </a:rPr>
              <a:t>Үзләре </a:t>
            </a:r>
            <a:r>
              <a:rPr lang="tt-RU" sz="4600" b="1" i="1" dirty="0">
                <a:latin typeface="Times New Roman"/>
                <a:ea typeface="Calibri"/>
                <a:cs typeface="Times New Roman"/>
              </a:rPr>
              <a:t>бәйләнгән җөмлә кисәгеннән ераклашкан һәм ярым хәбәрлек төшенчәсенә ия булган хәлләр аерымлана. Аерымланган хәлләр җөмләнең төрле урыннарында  (алдан, уртада, ахырдан) килергә мөмкин. Уртада килгәндә, алар ике яктан да өтер белән аерыла, калган очракта өтер бер ятка гына куела.</a:t>
            </a:r>
            <a:endParaRPr lang="ru-RU" sz="4600" b="1" i="1" dirty="0">
              <a:ea typeface="Calibri"/>
              <a:cs typeface="Times New Roman"/>
            </a:endParaRPr>
          </a:p>
          <a:p>
            <a:pPr eaLnBrk="1" fontAlgn="auto" hangingPunct="1">
              <a:spcAft>
                <a:spcPts val="0"/>
              </a:spcAft>
              <a:buFont typeface="Arial" pitchFamily="34" charset="0"/>
              <a:buNone/>
              <a:defRPr/>
            </a:pPr>
            <a:endParaRPr lang="ru-RU" sz="4400" b="1" dirty="0" err="1" smtClean="0">
              <a:solidFill>
                <a:schemeClr val="accent3">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53433792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Documents and Settings\Пользователь\Мои документы\Важно\рисунки\Фоновые рисунки\1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Подзаголовок 2"/>
          <p:cNvSpPr>
            <a:spLocks noGrp="1"/>
          </p:cNvSpPr>
          <p:nvPr>
            <p:ph type="subTitle" idx="1"/>
          </p:nvPr>
        </p:nvSpPr>
        <p:spPr>
          <a:xfrm>
            <a:off x="0" y="857250"/>
            <a:ext cx="8929688" cy="5000625"/>
          </a:xfrm>
        </p:spPr>
        <p:txBody>
          <a:bodyPr rtlCol="0">
            <a:normAutofit fontScale="47500" lnSpcReduction="20000"/>
          </a:bodyPr>
          <a:lstStyle/>
          <a:p>
            <a:pPr eaLnBrk="1" fontAlgn="auto" hangingPunct="1">
              <a:spcAft>
                <a:spcPts val="0"/>
              </a:spcAft>
              <a:buFont typeface="Arial" pitchFamily="34" charset="0"/>
              <a:buNone/>
              <a:defRPr/>
            </a:pPr>
            <a:endParaRPr lang="ru-RU" sz="6000" b="1" i="1" dirty="0" smtClean="0">
              <a:solidFill>
                <a:schemeClr val="accent3">
                  <a:lumMod val="50000"/>
                </a:schemeClr>
              </a:solidFill>
              <a:latin typeface="Times New Roman" pitchFamily="18" charset="0"/>
              <a:cs typeface="Times New Roman" pitchFamily="18" charset="0"/>
            </a:endParaRPr>
          </a:p>
          <a:p>
            <a:pPr>
              <a:lnSpc>
                <a:spcPct val="115000"/>
              </a:lnSpc>
              <a:spcAft>
                <a:spcPts val="1000"/>
              </a:spcAft>
            </a:pPr>
            <a:r>
              <a:rPr lang="tt-RU" sz="6500" b="1" i="1" dirty="0">
                <a:latin typeface="Times New Roman"/>
                <a:ea typeface="Calibri"/>
                <a:cs typeface="Times New Roman"/>
              </a:rPr>
              <a:t>Авылга кайту белән</a:t>
            </a:r>
            <a:r>
              <a:rPr lang="tt-RU" sz="6500" i="1" dirty="0">
                <a:latin typeface="Times New Roman"/>
                <a:ea typeface="Calibri"/>
                <a:cs typeface="Times New Roman"/>
              </a:rPr>
              <a:t>, көтү Вәли бай ишегалдына куылды. Ә Әйдүкнең үзен өйгә алып керделәр.</a:t>
            </a:r>
            <a:endParaRPr lang="ru-RU" sz="6500" dirty="0">
              <a:ea typeface="Calibri"/>
              <a:cs typeface="Times New Roman"/>
            </a:endParaRPr>
          </a:p>
          <a:p>
            <a:pPr>
              <a:lnSpc>
                <a:spcPct val="115000"/>
              </a:lnSpc>
              <a:spcAft>
                <a:spcPts val="1000"/>
              </a:spcAft>
            </a:pPr>
            <a:r>
              <a:rPr lang="tt-RU" sz="6500" i="1" dirty="0">
                <a:latin typeface="Times New Roman"/>
                <a:ea typeface="Calibri"/>
                <a:cs typeface="Times New Roman"/>
              </a:rPr>
              <a:t>-Әйт, кемнәр сыерларын алып китте?-дип акырды староста, </a:t>
            </a:r>
            <a:r>
              <a:rPr lang="tt-RU" sz="6500" b="1" i="1" dirty="0">
                <a:latin typeface="Times New Roman"/>
                <a:ea typeface="Calibri"/>
                <a:cs typeface="Times New Roman"/>
              </a:rPr>
              <a:t>аның колагына борылып.</a:t>
            </a:r>
            <a:endParaRPr lang="ru-RU" sz="6500" dirty="0">
              <a:ea typeface="Calibri"/>
              <a:cs typeface="Times New Roman"/>
            </a:endParaRPr>
          </a:p>
          <a:p>
            <a:pPr>
              <a:lnSpc>
                <a:spcPct val="115000"/>
              </a:lnSpc>
              <a:spcAft>
                <a:spcPts val="1000"/>
              </a:spcAft>
            </a:pPr>
            <a:r>
              <a:rPr lang="tt-RU" sz="6500" i="1" dirty="0">
                <a:latin typeface="Times New Roman"/>
                <a:ea typeface="Calibri"/>
                <a:cs typeface="Times New Roman"/>
              </a:rPr>
              <a:t>Әйдүк җавап бирмәде. Аны, </a:t>
            </a:r>
            <a:r>
              <a:rPr lang="tt-RU" sz="6500" b="1" i="1" dirty="0">
                <a:latin typeface="Times New Roman"/>
                <a:ea typeface="Calibri"/>
                <a:cs typeface="Times New Roman"/>
              </a:rPr>
              <a:t>эт урынына кыйнап</a:t>
            </a:r>
            <a:r>
              <a:rPr lang="tt-RU" sz="6500" i="1" dirty="0">
                <a:latin typeface="Times New Roman"/>
                <a:ea typeface="Calibri"/>
                <a:cs typeface="Times New Roman"/>
              </a:rPr>
              <a:t>, урманга ыргыттылар.(Һ.Такташ)</a:t>
            </a:r>
            <a:endParaRPr lang="ru-RU" sz="6500" dirty="0">
              <a:ea typeface="Calibri"/>
              <a:cs typeface="Times New Roman"/>
            </a:endParaRPr>
          </a:p>
          <a:p>
            <a:pPr eaLnBrk="1" fontAlgn="auto" hangingPunct="1">
              <a:spcAft>
                <a:spcPts val="0"/>
              </a:spcAft>
              <a:buFont typeface="Arial" pitchFamily="34" charset="0"/>
              <a:buNone/>
              <a:defRPr/>
            </a:pPr>
            <a:endParaRPr lang="ru-RU" sz="6000" b="1" i="1" dirty="0" err="1" smtClean="0">
              <a:solidFill>
                <a:schemeClr val="accent3">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59475089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Documents and Settings\Пользователь\Мои документы\Важно\рисунки\Фоновые рисунки\1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Подзаголовок 2"/>
          <p:cNvSpPr>
            <a:spLocks noGrp="1"/>
          </p:cNvSpPr>
          <p:nvPr>
            <p:ph type="subTitle" idx="1"/>
          </p:nvPr>
        </p:nvSpPr>
        <p:spPr>
          <a:xfrm>
            <a:off x="0" y="857250"/>
            <a:ext cx="8929688" cy="5000625"/>
          </a:xfrm>
        </p:spPr>
        <p:txBody>
          <a:bodyPr rtlCol="0">
            <a:normAutofit fontScale="62500" lnSpcReduction="20000"/>
          </a:bodyPr>
          <a:lstStyle/>
          <a:p>
            <a:pPr>
              <a:lnSpc>
                <a:spcPct val="115000"/>
              </a:lnSpc>
              <a:spcAft>
                <a:spcPts val="1000"/>
              </a:spcAft>
            </a:pPr>
            <a:r>
              <a:rPr lang="tt-RU" sz="6000" b="1" dirty="0">
                <a:latin typeface="Times New Roman"/>
                <a:ea typeface="Calibri"/>
                <a:cs typeface="Times New Roman"/>
              </a:rPr>
              <a:t>Сания абыйсы артынннан тиз-тиз атлап </a:t>
            </a:r>
            <a:r>
              <a:rPr lang="tt-RU" sz="6000" b="1" dirty="0" smtClean="0">
                <a:latin typeface="Times New Roman"/>
                <a:ea typeface="Calibri"/>
                <a:cs typeface="Times New Roman"/>
              </a:rPr>
              <a:t>бара</a:t>
            </a:r>
          </a:p>
          <a:p>
            <a:pPr>
              <a:lnSpc>
                <a:spcPct val="115000"/>
              </a:lnSpc>
              <a:spcAft>
                <a:spcPts val="1000"/>
              </a:spcAft>
            </a:pPr>
            <a:r>
              <a:rPr lang="tt-RU" sz="6000" b="1" dirty="0" smtClean="0">
                <a:latin typeface="Times New Roman"/>
                <a:ea typeface="Calibri"/>
                <a:cs typeface="Times New Roman"/>
              </a:rPr>
              <a:t>Балалар </a:t>
            </a:r>
            <a:r>
              <a:rPr lang="tt-RU" sz="6000" b="1" dirty="0">
                <a:latin typeface="Times New Roman"/>
                <a:ea typeface="Calibri"/>
                <a:cs typeface="Times New Roman"/>
              </a:rPr>
              <a:t>түгәрәк күл буена  су коенырга дип килделәр</a:t>
            </a:r>
            <a:r>
              <a:rPr lang="tt-RU" sz="6000" dirty="0">
                <a:latin typeface="Times New Roman"/>
                <a:ea typeface="Calibri"/>
                <a:cs typeface="Times New Roman"/>
              </a:rPr>
              <a:t>. </a:t>
            </a:r>
            <a:endParaRPr lang="tt-RU" sz="6000" dirty="0" smtClean="0">
              <a:latin typeface="Times New Roman"/>
              <a:ea typeface="Calibri"/>
              <a:cs typeface="Times New Roman"/>
            </a:endParaRPr>
          </a:p>
          <a:p>
            <a:pPr>
              <a:lnSpc>
                <a:spcPct val="115000"/>
              </a:lnSpc>
              <a:spcAft>
                <a:spcPts val="1000"/>
              </a:spcAft>
            </a:pPr>
            <a:r>
              <a:rPr lang="tt-RU" sz="6000" b="1" dirty="0" smtClean="0">
                <a:latin typeface="Times New Roman"/>
                <a:ea typeface="Calibri"/>
                <a:cs typeface="Times New Roman"/>
              </a:rPr>
              <a:t>Кошлар </a:t>
            </a:r>
            <a:r>
              <a:rPr lang="tt-RU" sz="6000" b="1" dirty="0">
                <a:latin typeface="Times New Roman"/>
                <a:ea typeface="Calibri"/>
                <a:cs typeface="Times New Roman"/>
              </a:rPr>
              <a:t>киң тугайны яңгыратып </a:t>
            </a:r>
            <a:r>
              <a:rPr lang="tt-RU" sz="6000" b="1" dirty="0" smtClean="0">
                <a:latin typeface="Times New Roman"/>
                <a:ea typeface="Calibri"/>
                <a:cs typeface="Times New Roman"/>
              </a:rPr>
              <a:t>сайрый</a:t>
            </a:r>
            <a:endParaRPr lang="ru-RU" sz="5400" dirty="0">
              <a:ea typeface="Calibri"/>
              <a:cs typeface="Times New Roman"/>
            </a:endParaRPr>
          </a:p>
          <a:p>
            <a:pPr>
              <a:lnSpc>
                <a:spcPct val="115000"/>
              </a:lnSpc>
              <a:spcAft>
                <a:spcPts val="1000"/>
              </a:spcAft>
            </a:pPr>
            <a:r>
              <a:rPr lang="tt-RU" sz="6000" b="1" dirty="0">
                <a:latin typeface="Times New Roman"/>
                <a:ea typeface="Calibri"/>
                <a:cs typeface="Times New Roman"/>
              </a:rPr>
              <a:t>Алсу бакчаларына ял иткәч чыкты</a:t>
            </a:r>
            <a:r>
              <a:rPr lang="tt-RU" sz="6000" dirty="0">
                <a:latin typeface="Times New Roman"/>
                <a:ea typeface="Calibri"/>
                <a:cs typeface="Times New Roman"/>
              </a:rPr>
              <a:t>. </a:t>
            </a:r>
            <a:endParaRPr lang="ru-RU" sz="5400" dirty="0">
              <a:ea typeface="Calibri"/>
              <a:cs typeface="Times New Roman"/>
            </a:endParaRPr>
          </a:p>
        </p:txBody>
      </p:sp>
    </p:spTree>
    <p:extLst>
      <p:ext uri="{BB962C8B-B14F-4D97-AF65-F5344CB8AC3E}">
        <p14:creationId xmlns:p14="http://schemas.microsoft.com/office/powerpoint/2010/main" val="2926991744"/>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Documents and Settings\Пользователь\Мои документы\Важно\рисунки\Фоновые рисунки\1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Подзаголовок 2"/>
          <p:cNvSpPr>
            <a:spLocks noGrp="1"/>
          </p:cNvSpPr>
          <p:nvPr>
            <p:ph type="subTitle" idx="1"/>
          </p:nvPr>
        </p:nvSpPr>
        <p:spPr>
          <a:xfrm>
            <a:off x="0" y="857250"/>
            <a:ext cx="8929688" cy="5000625"/>
          </a:xfrm>
        </p:spPr>
        <p:txBody>
          <a:bodyPr rtlCol="0">
            <a:normAutofit fontScale="47500" lnSpcReduction="20000"/>
          </a:bodyPr>
          <a:lstStyle/>
          <a:p>
            <a:pPr>
              <a:lnSpc>
                <a:spcPct val="115000"/>
              </a:lnSpc>
              <a:spcAft>
                <a:spcPts val="1000"/>
              </a:spcAft>
            </a:pPr>
            <a:r>
              <a:rPr lang="tt-RU" sz="6000" b="1" dirty="0">
                <a:latin typeface="Times New Roman"/>
                <a:ea typeface="Calibri"/>
                <a:cs typeface="Times New Roman"/>
              </a:rPr>
              <a:t>Сания абыйсы артынннан тиз-тиз атлап бара</a:t>
            </a:r>
            <a:r>
              <a:rPr lang="tt-RU" sz="6000" dirty="0">
                <a:latin typeface="Times New Roman"/>
                <a:ea typeface="Calibri"/>
                <a:cs typeface="Times New Roman"/>
              </a:rPr>
              <a:t>.(Сания, тиз-тиз атлап, абыйсы артыннан бара)</a:t>
            </a:r>
            <a:endParaRPr lang="ru-RU" sz="5400" dirty="0">
              <a:ea typeface="Calibri"/>
              <a:cs typeface="Times New Roman"/>
            </a:endParaRPr>
          </a:p>
          <a:p>
            <a:pPr>
              <a:lnSpc>
                <a:spcPct val="115000"/>
              </a:lnSpc>
              <a:spcAft>
                <a:spcPts val="1000"/>
              </a:spcAft>
            </a:pPr>
            <a:r>
              <a:rPr lang="tt-RU" sz="6000" b="1" dirty="0">
                <a:latin typeface="Times New Roman"/>
                <a:ea typeface="Calibri"/>
                <a:cs typeface="Times New Roman"/>
              </a:rPr>
              <a:t>Балалар түгәрәк күл буена  су коенырга дип килделәр</a:t>
            </a:r>
            <a:r>
              <a:rPr lang="tt-RU" sz="6000" dirty="0">
                <a:latin typeface="Times New Roman"/>
                <a:ea typeface="Calibri"/>
                <a:cs typeface="Times New Roman"/>
              </a:rPr>
              <a:t>. (Балалар, су коенырга дип, түгәрәк күл буена килделәр)</a:t>
            </a:r>
            <a:endParaRPr lang="ru-RU" sz="5400" dirty="0">
              <a:ea typeface="Calibri"/>
              <a:cs typeface="Times New Roman"/>
            </a:endParaRPr>
          </a:p>
          <a:p>
            <a:pPr>
              <a:lnSpc>
                <a:spcPct val="115000"/>
              </a:lnSpc>
              <a:spcAft>
                <a:spcPts val="1000"/>
              </a:spcAft>
            </a:pPr>
            <a:r>
              <a:rPr lang="tt-RU" sz="6000" b="1" dirty="0">
                <a:latin typeface="Times New Roman"/>
                <a:ea typeface="Calibri"/>
                <a:cs typeface="Times New Roman"/>
              </a:rPr>
              <a:t>Кошлар киң тугайны яңгыратып сайрый</a:t>
            </a:r>
            <a:r>
              <a:rPr lang="tt-RU" sz="6000" dirty="0">
                <a:latin typeface="Times New Roman"/>
                <a:ea typeface="Calibri"/>
                <a:cs typeface="Times New Roman"/>
              </a:rPr>
              <a:t>.(Киң тугайны яңгыратып, кошлар сайрый)</a:t>
            </a:r>
            <a:endParaRPr lang="ru-RU" sz="5400" dirty="0">
              <a:ea typeface="Calibri"/>
              <a:cs typeface="Times New Roman"/>
            </a:endParaRPr>
          </a:p>
          <a:p>
            <a:pPr>
              <a:lnSpc>
                <a:spcPct val="115000"/>
              </a:lnSpc>
              <a:spcAft>
                <a:spcPts val="1000"/>
              </a:spcAft>
            </a:pPr>
            <a:r>
              <a:rPr lang="tt-RU" sz="6000" b="1" dirty="0">
                <a:latin typeface="Times New Roman"/>
                <a:ea typeface="Calibri"/>
                <a:cs typeface="Times New Roman"/>
              </a:rPr>
              <a:t>Алсу бакчаларына ял иткәч чыкты</a:t>
            </a:r>
            <a:r>
              <a:rPr lang="tt-RU" sz="6000" dirty="0">
                <a:latin typeface="Times New Roman"/>
                <a:ea typeface="Calibri"/>
                <a:cs typeface="Times New Roman"/>
              </a:rPr>
              <a:t>. (Алсу, ял иткәч, бакчаларына чыкты.)</a:t>
            </a:r>
            <a:endParaRPr lang="ru-RU" sz="5400" dirty="0">
              <a:ea typeface="Calibri"/>
              <a:cs typeface="Times New Roman"/>
            </a:endParaRPr>
          </a:p>
        </p:txBody>
      </p:sp>
    </p:spTree>
    <p:extLst>
      <p:ext uri="{BB962C8B-B14F-4D97-AF65-F5344CB8AC3E}">
        <p14:creationId xmlns:p14="http://schemas.microsoft.com/office/powerpoint/2010/main" val="3052979603"/>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Documents and Settings\Пользователь\Мои документы\Важно\рисунки\Фоновые рисунки\1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Подзаголовок 2"/>
          <p:cNvSpPr>
            <a:spLocks noGrp="1"/>
          </p:cNvSpPr>
          <p:nvPr>
            <p:ph type="subTitle" idx="1"/>
          </p:nvPr>
        </p:nvSpPr>
        <p:spPr>
          <a:xfrm>
            <a:off x="107156" y="928687"/>
            <a:ext cx="8929688" cy="5000625"/>
          </a:xfrm>
        </p:spPr>
        <p:txBody>
          <a:bodyPr rtlCol="0">
            <a:normAutofit fontScale="40000" lnSpcReduction="20000"/>
          </a:bodyPr>
          <a:lstStyle/>
          <a:p>
            <a:pPr algn="just">
              <a:lnSpc>
                <a:spcPct val="115000"/>
              </a:lnSpc>
              <a:spcAft>
                <a:spcPts val="1000"/>
              </a:spcAft>
            </a:pPr>
            <a:endParaRPr lang="tt-RU" sz="6000" dirty="0">
              <a:latin typeface="Times New Roman"/>
              <a:ea typeface="Calibri"/>
              <a:cs typeface="Times New Roman"/>
            </a:endParaRPr>
          </a:p>
          <a:p>
            <a:pPr algn="just">
              <a:lnSpc>
                <a:spcPct val="115000"/>
              </a:lnSpc>
              <a:spcAft>
                <a:spcPts val="1000"/>
              </a:spcAft>
            </a:pPr>
            <a:r>
              <a:rPr lang="tt-RU" sz="6000" dirty="0" smtClean="0">
                <a:latin typeface="Times New Roman"/>
                <a:ea typeface="Calibri"/>
                <a:cs typeface="Times New Roman"/>
              </a:rPr>
              <a:t>1.Нужадан </a:t>
            </a:r>
            <a:r>
              <a:rPr lang="tt-RU" sz="6000" dirty="0">
                <a:latin typeface="Times New Roman"/>
                <a:ea typeface="Calibri"/>
                <a:cs typeface="Times New Roman"/>
              </a:rPr>
              <a:t>йөрсәләр дә, күрәсең, бик үк ярлыдан булмаганнардыр.(Х.С)</a:t>
            </a:r>
            <a:endParaRPr lang="ru-RU" sz="5400" dirty="0">
              <a:ea typeface="Calibri"/>
              <a:cs typeface="Times New Roman"/>
            </a:endParaRPr>
          </a:p>
          <a:p>
            <a:pPr algn="just">
              <a:lnSpc>
                <a:spcPct val="115000"/>
              </a:lnSpc>
              <a:spcAft>
                <a:spcPts val="1000"/>
              </a:spcAft>
            </a:pPr>
            <a:r>
              <a:rPr lang="tt-RU" sz="6000" dirty="0">
                <a:latin typeface="Times New Roman"/>
                <a:ea typeface="Calibri"/>
                <a:cs typeface="Times New Roman"/>
              </a:rPr>
              <a:t>2.Халык арасыннан, кулына чыбыркысын тотып, Нәфисәнең атасы килеп чыкты.(Г.Б)</a:t>
            </a:r>
            <a:endParaRPr lang="ru-RU" sz="5400" dirty="0">
              <a:ea typeface="Calibri"/>
              <a:cs typeface="Times New Roman"/>
            </a:endParaRPr>
          </a:p>
          <a:p>
            <a:pPr algn="just">
              <a:lnSpc>
                <a:spcPct val="115000"/>
              </a:lnSpc>
              <a:spcAft>
                <a:spcPts val="1000"/>
              </a:spcAft>
            </a:pPr>
            <a:r>
              <a:rPr lang="tt-RU" sz="6000" dirty="0">
                <a:latin typeface="Times New Roman"/>
                <a:ea typeface="Calibri"/>
                <a:cs typeface="Times New Roman"/>
              </a:rPr>
              <a:t>3.Хөсәен, Ильясны озаткач, бераз уйлап утырды.</a:t>
            </a:r>
            <a:endParaRPr lang="ru-RU" sz="5400" dirty="0">
              <a:ea typeface="Calibri"/>
              <a:cs typeface="Times New Roman"/>
            </a:endParaRPr>
          </a:p>
          <a:p>
            <a:pPr algn="just">
              <a:lnSpc>
                <a:spcPct val="115000"/>
              </a:lnSpc>
              <a:spcAft>
                <a:spcPts val="1000"/>
              </a:spcAft>
            </a:pPr>
            <a:r>
              <a:rPr lang="tt-RU" sz="6000" dirty="0">
                <a:latin typeface="Times New Roman"/>
                <a:ea typeface="Calibri"/>
                <a:cs typeface="Times New Roman"/>
              </a:rPr>
              <a:t>4.Эшләрнең барышы белән танышырга дип,  Гөлзифа идарәгә юнәлде.(Р.Т)</a:t>
            </a:r>
            <a:endParaRPr lang="ru-RU" sz="5400" dirty="0">
              <a:ea typeface="Calibri"/>
              <a:cs typeface="Times New Roman"/>
            </a:endParaRPr>
          </a:p>
          <a:p>
            <a:pPr algn="just">
              <a:lnSpc>
                <a:spcPct val="115000"/>
              </a:lnSpc>
              <a:spcAft>
                <a:spcPts val="1000"/>
              </a:spcAft>
            </a:pPr>
            <a:r>
              <a:rPr lang="tt-RU" sz="6000" dirty="0">
                <a:latin typeface="Times New Roman"/>
                <a:ea typeface="Calibri"/>
                <a:cs typeface="Times New Roman"/>
              </a:rPr>
              <a:t>5.Әгәр бик теләсәң, син моңа җавап табасың.</a:t>
            </a:r>
            <a:endParaRPr lang="ru-RU" sz="5400" dirty="0">
              <a:ea typeface="Calibri"/>
              <a:cs typeface="Times New Roman"/>
            </a:endParaRPr>
          </a:p>
          <a:p>
            <a:pPr algn="just">
              <a:lnSpc>
                <a:spcPct val="115000"/>
              </a:lnSpc>
              <a:spcAft>
                <a:spcPts val="1000"/>
              </a:spcAft>
            </a:pPr>
            <a:r>
              <a:rPr lang="tt-RU" sz="6000" dirty="0">
                <a:latin typeface="Times New Roman"/>
                <a:ea typeface="Calibri"/>
                <a:cs typeface="Times New Roman"/>
              </a:rPr>
              <a:t>6.Авыру сәбәпле, Гөлназ бүген эшкә бара алмады.</a:t>
            </a:r>
            <a:endParaRPr lang="ru-RU" sz="5400" dirty="0">
              <a:ea typeface="Calibri"/>
              <a:cs typeface="Times New Roman"/>
            </a:endParaRPr>
          </a:p>
          <a:p>
            <a:pPr algn="just">
              <a:lnSpc>
                <a:spcPct val="115000"/>
              </a:lnSpc>
              <a:spcAft>
                <a:spcPts val="1000"/>
              </a:spcAft>
            </a:pPr>
            <a:endParaRPr lang="tt-RU" sz="6000" b="1" dirty="0">
              <a:latin typeface="Times New Roman"/>
              <a:ea typeface="Calibri"/>
              <a:cs typeface="Times New Roman"/>
            </a:endParaRPr>
          </a:p>
        </p:txBody>
      </p:sp>
    </p:spTree>
    <p:extLst>
      <p:ext uri="{BB962C8B-B14F-4D97-AF65-F5344CB8AC3E}">
        <p14:creationId xmlns:p14="http://schemas.microsoft.com/office/powerpoint/2010/main" val="1800738185"/>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Documents and Settings\Пользователь\Мои документы\Важно\рисунки\Фоновые рисунки\1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Подзаголовок 2"/>
          <p:cNvSpPr>
            <a:spLocks noGrp="1"/>
          </p:cNvSpPr>
          <p:nvPr>
            <p:ph type="subTitle" idx="1"/>
          </p:nvPr>
        </p:nvSpPr>
        <p:spPr>
          <a:xfrm>
            <a:off x="107156" y="928687"/>
            <a:ext cx="8929688" cy="5000625"/>
          </a:xfrm>
        </p:spPr>
        <p:txBody>
          <a:bodyPr rtlCol="0">
            <a:normAutofit/>
          </a:bodyPr>
          <a:lstStyle/>
          <a:p>
            <a:pPr algn="just">
              <a:lnSpc>
                <a:spcPct val="115000"/>
              </a:lnSpc>
              <a:spcAft>
                <a:spcPts val="1000"/>
              </a:spcAft>
            </a:pPr>
            <a:endParaRPr lang="tt-RU" sz="6000" dirty="0">
              <a:latin typeface="Times New Roman"/>
              <a:ea typeface="Calibri"/>
              <a:cs typeface="Times New Roman"/>
            </a:endParaRPr>
          </a:p>
          <a:p>
            <a:pPr algn="just">
              <a:lnSpc>
                <a:spcPct val="115000"/>
              </a:lnSpc>
              <a:spcAft>
                <a:spcPts val="1000"/>
              </a:spcAft>
            </a:pPr>
            <a:endParaRPr lang="tt-RU" sz="6000" dirty="0" smtClean="0">
              <a:latin typeface="Times New Roman"/>
              <a:ea typeface="Calibri"/>
              <a:cs typeface="Times New Roman"/>
            </a:endParaRPr>
          </a:p>
          <a:p>
            <a:pPr algn="just">
              <a:lnSpc>
                <a:spcPct val="115000"/>
              </a:lnSpc>
              <a:spcAft>
                <a:spcPts val="1000"/>
              </a:spcAft>
            </a:pPr>
            <a:endParaRPr lang="tt-RU" sz="6000" b="1" dirty="0">
              <a:latin typeface="Times New Roman"/>
              <a:ea typeface="Calibri"/>
              <a:cs typeface="Times New Roman"/>
            </a:endParaRPr>
          </a:p>
        </p:txBody>
      </p:sp>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692696"/>
            <a:ext cx="7992888" cy="54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2074092"/>
      </p:ext>
    </p:extLst>
  </p:cSld>
  <p:clrMapOvr>
    <a:masterClrMapping/>
  </p:clrMapOvr>
  <p:transition spd="slow">
    <p:push dir="u"/>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TotalTime>
  <Words>262</Words>
  <Application>Microsoft Office PowerPoint</Application>
  <PresentationFormat>Экран (4:3)</PresentationFormat>
  <Paragraphs>25</Paragraphs>
  <Slides>7</Slides>
  <Notes>2</Notes>
  <HiddenSlides>0</HiddenSlides>
  <MMClips>0</MMClips>
  <ScaleCrop>false</ScaleCrop>
  <HeadingPairs>
    <vt:vector size="4" baseType="variant">
      <vt:variant>
        <vt:lpstr>Тема</vt:lpstr>
      </vt:variant>
      <vt:variant>
        <vt:i4>2</vt:i4>
      </vt:variant>
      <vt:variant>
        <vt:lpstr>Заголовки слайдов</vt:lpstr>
      </vt:variant>
      <vt:variant>
        <vt:i4>7</vt:i4>
      </vt:variant>
    </vt:vector>
  </HeadingPairs>
  <TitlesOfParts>
    <vt:vector size="9" baseType="lpstr">
      <vt:lpstr>1_Тема Office</vt:lpstr>
      <vt:lpstr>NewsPrint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Закиева</dc:creator>
  <cp:lastModifiedBy>Закиева</cp:lastModifiedBy>
  <cp:revision>8</cp:revision>
  <dcterms:created xsi:type="dcterms:W3CDTF">2014-04-04T10:47:13Z</dcterms:created>
  <dcterms:modified xsi:type="dcterms:W3CDTF">2014-04-14T06:34:00Z</dcterms:modified>
</cp:coreProperties>
</file>