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C6A1-FDB8-40EF-B7A9-DAA873DADDFB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91FD-6303-4329-A3CB-B6918AB005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21431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– это мудрость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народа, его мечты, желания.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1256569" cy="16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173993" cy="17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1943100" cy="153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00570"/>
            <a:ext cx="2286016" cy="14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7166"/>
            <a:ext cx="1012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443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 flipV="1">
            <a:off x="428596" y="571480"/>
            <a:ext cx="82153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00100" lvl="1" indent="-342900">
              <a:buFontTx/>
              <a:buChar char="•"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тесноте , да не в обиде.</a:t>
            </a:r>
          </a:p>
          <a:p>
            <a:pPr marL="800100" lvl="1" indent="-342900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Tx/>
              <a:buChar char="•"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 сорока , где зиму      зимовать.                </a:t>
            </a:r>
          </a:p>
          <a:p>
            <a:pPr marL="342900" indent="-342900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Tx/>
              <a:buChar char="•"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Согласие крепче каменных стен.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384411" y="1214422"/>
            <a:ext cx="1991282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«Сказка – ложь, 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 в ней намек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добрым молодцам</a:t>
            </a:r>
          </a:p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урок»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407559" cy="10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500198" cy="113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29486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000768"/>
            <a:ext cx="558709" cy="4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000768"/>
            <a:ext cx="558708" cy="4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000768"/>
            <a:ext cx="558709" cy="4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000768"/>
            <a:ext cx="582587" cy="4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6000768"/>
            <a:ext cx="576252" cy="4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02173" cy="565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264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9900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Действующие  лица :</a:t>
            </a:r>
          </a:p>
        </p:txBody>
      </p:sp>
      <p:pic>
        <p:nvPicPr>
          <p:cNvPr id="71687" name="Picture 7" descr="1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44675"/>
            <a:ext cx="2376487" cy="3241675"/>
          </a:xfrm>
          <a:prstGeom prst="rect">
            <a:avLst/>
          </a:prstGeom>
          <a:noFill/>
        </p:spPr>
      </p:pic>
      <p:pic>
        <p:nvPicPr>
          <p:cNvPr id="71688" name="Picture 8" descr="л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141663"/>
            <a:ext cx="2233613" cy="2879725"/>
          </a:xfrm>
          <a:prstGeom prst="rect">
            <a:avLst/>
          </a:prstGeom>
          <a:noFill/>
        </p:spPr>
      </p:pic>
      <p:pic>
        <p:nvPicPr>
          <p:cNvPr id="71689" name="Picture 9" descr="Мыш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2155825" cy="2951162"/>
          </a:xfrm>
          <a:prstGeom prst="rect">
            <a:avLst/>
          </a:prstGeom>
          <a:noFill/>
        </p:spPr>
      </p:pic>
      <p:pic>
        <p:nvPicPr>
          <p:cNvPr id="71690" name="Picture 10" descr="заяц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65400"/>
            <a:ext cx="2305050" cy="2952750"/>
          </a:xfrm>
          <a:prstGeom prst="rect">
            <a:avLst/>
          </a:prstGeom>
          <a:noFill/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468313" y="3860800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норушка</a:t>
            </a:r>
          </a:p>
        </p:txBody>
      </p:sp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2700338" y="4365625"/>
            <a:ext cx="172720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квакушка</a:t>
            </a: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4643438" y="4724400"/>
            <a:ext cx="20891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горы</a:t>
            </a:r>
          </a:p>
          <a:p>
            <a:pPr algn="ctr"/>
            <a:r>
              <a:rPr lang="ru-RU" sz="3600" kern="10">
                <a:ln w="19050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увёртыш</a:t>
            </a:r>
          </a:p>
        </p:txBody>
      </p:sp>
      <p:sp>
        <p:nvSpPr>
          <p:cNvPr id="71696" name="WordArt 16"/>
          <p:cNvSpPr>
            <a:spLocks noChangeArrowheads="1" noChangeShapeType="1" noTextEdit="1"/>
          </p:cNvSpPr>
          <p:nvPr/>
        </p:nvSpPr>
        <p:spPr bwMode="auto">
          <a:xfrm>
            <a:off x="6877050" y="5445125"/>
            <a:ext cx="187166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сестричка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/>
      <p:bldP spid="71695" grpId="0" animBg="1"/>
      <p:bldP spid="71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059" y="2571744"/>
            <a:ext cx="7665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научились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643866" cy="51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7088" cy="64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Сказка – это мудрость  народа, его мечты, желания.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– это мудрость народа, его мечты, желания</dc:title>
  <dc:creator>Дом</dc:creator>
  <cp:lastModifiedBy>Дом</cp:lastModifiedBy>
  <cp:revision>9</cp:revision>
  <dcterms:created xsi:type="dcterms:W3CDTF">2012-03-10T15:43:36Z</dcterms:created>
  <dcterms:modified xsi:type="dcterms:W3CDTF">2012-03-22T17:49:24Z</dcterms:modified>
</cp:coreProperties>
</file>