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0004-004-Zagad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ru-RU" b="1" dirty="0" smtClean="0"/>
              <a:t>Как </a:t>
            </a:r>
            <a:r>
              <a:rPr lang="ru-RU" b="1" dirty="0" smtClean="0"/>
              <a:t>лиса среди зверей,</a:t>
            </a:r>
            <a:endParaRPr lang="ru-RU" dirty="0" smtClean="0"/>
          </a:p>
          <a:p>
            <a:pPr fontAlgn="t">
              <a:buNone/>
            </a:pPr>
            <a:r>
              <a:rPr lang="ru-RU" b="1" dirty="0" smtClean="0"/>
              <a:t>Эта птица всех хитрей,</a:t>
            </a:r>
            <a:endParaRPr lang="ru-RU" dirty="0" smtClean="0"/>
          </a:p>
          <a:p>
            <a:pPr fontAlgn="t">
              <a:buNone/>
            </a:pPr>
            <a:r>
              <a:rPr lang="ru-RU" b="1" dirty="0" smtClean="0"/>
              <a:t>Прячется в морозных кронах,</a:t>
            </a:r>
            <a:endParaRPr lang="ru-RU" dirty="0" smtClean="0"/>
          </a:p>
          <a:p>
            <a:pPr fontAlgn="t">
              <a:buNone/>
            </a:pPr>
            <a:r>
              <a:rPr lang="ru-RU" b="1" dirty="0" smtClean="0"/>
              <a:t>А зовут её …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Elena\AppData\Local\Microsoft\Windows\Temporary Internet Files\Content.IE5\ZJLGH1H9\question-mark-434153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643182"/>
            <a:ext cx="3262314" cy="3262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ru-RU" b="1" dirty="0" smtClean="0"/>
              <a:t>Как </a:t>
            </a:r>
            <a:r>
              <a:rPr lang="ru-RU" b="1" dirty="0" smtClean="0"/>
              <a:t>лиса среди зверей,</a:t>
            </a:r>
            <a:endParaRPr lang="ru-RU" dirty="0" smtClean="0"/>
          </a:p>
          <a:p>
            <a:pPr fontAlgn="t">
              <a:buNone/>
            </a:pPr>
            <a:r>
              <a:rPr lang="ru-RU" b="1" dirty="0" smtClean="0"/>
              <a:t>Эта птица всех хитрей,</a:t>
            </a:r>
            <a:endParaRPr lang="ru-RU" dirty="0" smtClean="0"/>
          </a:p>
          <a:p>
            <a:pPr fontAlgn="t">
              <a:buNone/>
            </a:pPr>
            <a:r>
              <a:rPr lang="ru-RU" b="1" dirty="0" smtClean="0"/>
              <a:t>Прячется в морозных кронах,</a:t>
            </a:r>
            <a:endParaRPr lang="ru-RU" dirty="0" smtClean="0"/>
          </a:p>
          <a:p>
            <a:pPr fontAlgn="t">
              <a:buNone/>
            </a:pPr>
            <a:r>
              <a:rPr lang="ru-RU" b="1" dirty="0" smtClean="0"/>
              <a:t>А зовут её …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ворона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429000"/>
            <a:ext cx="3357586" cy="301757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428736"/>
            <a:ext cx="5519566" cy="441565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Птичка-невеличка</a:t>
            </a:r>
            <a:br>
              <a:rPr lang="ru-RU" dirty="0" smtClean="0"/>
            </a:br>
            <a:r>
              <a:rPr lang="ru-RU" dirty="0" smtClean="0"/>
              <a:t>Ножки имеет</a:t>
            </a:r>
            <a:br>
              <a:rPr lang="ru-RU" dirty="0" smtClean="0"/>
            </a:br>
            <a:r>
              <a:rPr lang="ru-RU" dirty="0" smtClean="0"/>
              <a:t>А ходить не умеет.</a:t>
            </a:r>
            <a:br>
              <a:rPr lang="ru-RU" dirty="0" smtClean="0"/>
            </a:br>
            <a:r>
              <a:rPr lang="ru-RU" dirty="0" smtClean="0"/>
              <a:t>Хочет сделать шажок</a:t>
            </a:r>
            <a:br>
              <a:rPr lang="ru-RU" dirty="0" smtClean="0"/>
            </a:br>
            <a:r>
              <a:rPr lang="ru-RU" dirty="0" smtClean="0"/>
              <a:t>- Получается прыжок.</a:t>
            </a:r>
            <a:endParaRPr lang="ru-RU" dirty="0"/>
          </a:p>
        </p:txBody>
      </p:sp>
      <p:pic>
        <p:nvPicPr>
          <p:cNvPr id="1026" name="Picture 2" descr="C:\Users\Elena\AppData\Local\Microsoft\Windows\Temporary Internet Files\Content.IE5\ZJLGH1H9\question-mark-434153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000372"/>
            <a:ext cx="3333752" cy="3333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Птичка-невеличка</a:t>
            </a:r>
            <a:br>
              <a:rPr lang="ru-RU" dirty="0" smtClean="0"/>
            </a:br>
            <a:r>
              <a:rPr lang="ru-RU" dirty="0" smtClean="0"/>
              <a:t>Ножки имеет</a:t>
            </a:r>
            <a:br>
              <a:rPr lang="ru-RU" dirty="0" smtClean="0"/>
            </a:br>
            <a:r>
              <a:rPr lang="ru-RU" dirty="0" smtClean="0"/>
              <a:t>А ходить не умеет.</a:t>
            </a:r>
            <a:br>
              <a:rPr lang="ru-RU" dirty="0" smtClean="0"/>
            </a:br>
            <a:r>
              <a:rPr lang="ru-RU" dirty="0" smtClean="0"/>
              <a:t>Хочет сделать шажок</a:t>
            </a:r>
            <a:br>
              <a:rPr lang="ru-RU" dirty="0" smtClean="0"/>
            </a:br>
            <a:r>
              <a:rPr lang="ru-RU" dirty="0" smtClean="0"/>
              <a:t>- Получается прыжок.</a:t>
            </a:r>
            <a:endParaRPr lang="ru-RU" dirty="0"/>
          </a:p>
        </p:txBody>
      </p:sp>
      <p:pic>
        <p:nvPicPr>
          <p:cNvPr id="6" name="Рисунок 5" descr="воробе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143380"/>
            <a:ext cx="2371725" cy="1924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Днём спит,</a:t>
            </a:r>
            <a:br>
              <a:rPr lang="ru-RU" dirty="0" smtClean="0"/>
            </a:br>
            <a:r>
              <a:rPr lang="ru-RU" dirty="0" smtClean="0"/>
              <a:t>Ночью летает,</a:t>
            </a:r>
            <a:br>
              <a:rPr lang="ru-RU" dirty="0" smtClean="0"/>
            </a:br>
            <a:r>
              <a:rPr lang="ru-RU" dirty="0" smtClean="0"/>
              <a:t>Прохожих пугает.</a:t>
            </a:r>
            <a:endParaRPr lang="ru-RU" dirty="0"/>
          </a:p>
        </p:txBody>
      </p:sp>
      <p:pic>
        <p:nvPicPr>
          <p:cNvPr id="2050" name="Picture 2" descr="C:\Users\Elena\AppData\Local\Microsoft\Windows\Temporary Internet Files\Content.IE5\ZJLGH1H9\question-mark-434153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333596"/>
            <a:ext cx="3714776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Днём спит,</a:t>
            </a:r>
            <a:br>
              <a:rPr lang="ru-RU" dirty="0" smtClean="0"/>
            </a:br>
            <a:r>
              <a:rPr lang="ru-RU" dirty="0" smtClean="0"/>
              <a:t>Ночью летает,</a:t>
            </a:r>
            <a:br>
              <a:rPr lang="ru-RU" dirty="0" smtClean="0"/>
            </a:br>
            <a:r>
              <a:rPr lang="ru-RU" dirty="0" smtClean="0"/>
              <a:t>Прохожих пугает.</a:t>
            </a:r>
            <a:endParaRPr lang="ru-RU" dirty="0"/>
          </a:p>
        </p:txBody>
      </p:sp>
      <p:pic>
        <p:nvPicPr>
          <p:cNvPr id="5" name="Рисунок 4" descr="сов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714620"/>
            <a:ext cx="3048006" cy="30480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Непоседа пёстрая,</a:t>
            </a:r>
            <a:br>
              <a:rPr lang="ru-RU" dirty="0" smtClean="0"/>
            </a:br>
            <a:r>
              <a:rPr lang="ru-RU" dirty="0" smtClean="0"/>
              <a:t>Птица длиннохвостая,</a:t>
            </a:r>
            <a:br>
              <a:rPr lang="ru-RU" dirty="0" smtClean="0"/>
            </a:br>
            <a:r>
              <a:rPr lang="ru-RU" dirty="0" smtClean="0"/>
              <a:t>Птица говорливая,</a:t>
            </a:r>
            <a:br>
              <a:rPr lang="ru-RU" dirty="0" smtClean="0"/>
            </a:br>
            <a:r>
              <a:rPr lang="ru-RU" dirty="0" smtClean="0"/>
              <a:t>Самая болтливая.</a:t>
            </a:r>
            <a:br>
              <a:rPr lang="ru-RU" dirty="0" smtClean="0"/>
            </a:br>
            <a:r>
              <a:rPr lang="ru-RU" dirty="0" smtClean="0"/>
              <a:t>Вещунья белобока,</a:t>
            </a:r>
            <a:br>
              <a:rPr lang="ru-RU" dirty="0" smtClean="0"/>
            </a:br>
            <a:r>
              <a:rPr lang="ru-RU" dirty="0" smtClean="0"/>
              <a:t>А зовут её ...</a:t>
            </a:r>
            <a:endParaRPr lang="ru-RU" dirty="0"/>
          </a:p>
        </p:txBody>
      </p:sp>
      <p:pic>
        <p:nvPicPr>
          <p:cNvPr id="3074" name="Picture 2" descr="C:\Users\Elena\AppData\Local\Microsoft\Windows\Temporary Internet Files\Content.IE5\ZJLGH1H9\question-mark-434153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500306"/>
            <a:ext cx="3762380" cy="3762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Непоседа пёстрая,</a:t>
            </a:r>
            <a:br>
              <a:rPr lang="ru-RU" dirty="0" smtClean="0"/>
            </a:br>
            <a:r>
              <a:rPr lang="ru-RU" dirty="0" smtClean="0"/>
              <a:t>Птица длиннохвостая,</a:t>
            </a:r>
            <a:br>
              <a:rPr lang="ru-RU" dirty="0" smtClean="0"/>
            </a:br>
            <a:r>
              <a:rPr lang="ru-RU" dirty="0" smtClean="0"/>
              <a:t>Птица говорливая,</a:t>
            </a:r>
            <a:br>
              <a:rPr lang="ru-RU" dirty="0" smtClean="0"/>
            </a:br>
            <a:r>
              <a:rPr lang="ru-RU" dirty="0" smtClean="0"/>
              <a:t>Самая болтливая.</a:t>
            </a:r>
            <a:br>
              <a:rPr lang="ru-RU" dirty="0" smtClean="0"/>
            </a:br>
            <a:r>
              <a:rPr lang="ru-RU" dirty="0" smtClean="0"/>
              <a:t>Вещунья белобока,</a:t>
            </a:r>
            <a:br>
              <a:rPr lang="ru-RU" dirty="0" smtClean="0"/>
            </a:br>
            <a:r>
              <a:rPr lang="ru-RU" dirty="0" smtClean="0"/>
              <a:t>А зовут её ...</a:t>
            </a:r>
            <a:endParaRPr lang="ru-RU" dirty="0"/>
          </a:p>
        </p:txBody>
      </p:sp>
      <p:pic>
        <p:nvPicPr>
          <p:cNvPr id="4" name="Рисунок 3" descr="сорок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500438"/>
            <a:ext cx="2928958" cy="226180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Всё время стучит,</a:t>
            </a:r>
            <a:br>
              <a:rPr lang="ru-RU" dirty="0" smtClean="0"/>
            </a:br>
            <a:r>
              <a:rPr lang="ru-RU" dirty="0" smtClean="0"/>
              <a:t>Деревья долбит.</a:t>
            </a:r>
            <a:br>
              <a:rPr lang="ru-RU" dirty="0" smtClean="0"/>
            </a:br>
            <a:r>
              <a:rPr lang="ru-RU" dirty="0" smtClean="0"/>
              <a:t>Но их не калечит,</a:t>
            </a:r>
            <a:br>
              <a:rPr lang="ru-RU" dirty="0" smtClean="0"/>
            </a:br>
            <a:r>
              <a:rPr lang="ru-RU" dirty="0" smtClean="0"/>
              <a:t>А только лечит.</a:t>
            </a:r>
            <a:endParaRPr lang="ru-RU" dirty="0"/>
          </a:p>
        </p:txBody>
      </p:sp>
      <p:pic>
        <p:nvPicPr>
          <p:cNvPr id="4098" name="Picture 2" descr="C:\Users\Elena\AppData\Local\Microsoft\Windows\Temporary Internet Files\Content.IE5\ZJLGH1H9\question-mark-434153_640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428868"/>
            <a:ext cx="4048132" cy="4048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Всё время стучит,</a:t>
            </a:r>
            <a:br>
              <a:rPr lang="ru-RU" dirty="0" smtClean="0"/>
            </a:br>
            <a:r>
              <a:rPr lang="ru-RU" dirty="0" smtClean="0"/>
              <a:t>Деревья долбит.</a:t>
            </a:r>
            <a:br>
              <a:rPr lang="ru-RU" dirty="0" smtClean="0"/>
            </a:br>
            <a:r>
              <a:rPr lang="ru-RU" dirty="0" smtClean="0"/>
              <a:t>Но их не калечит,</a:t>
            </a:r>
            <a:br>
              <a:rPr lang="ru-RU" dirty="0" smtClean="0"/>
            </a:br>
            <a:r>
              <a:rPr lang="ru-RU" dirty="0" smtClean="0"/>
              <a:t>А только лечит.</a:t>
            </a:r>
            <a:endParaRPr lang="ru-RU" dirty="0"/>
          </a:p>
        </p:txBody>
      </p:sp>
      <p:pic>
        <p:nvPicPr>
          <p:cNvPr id="4" name="Рисунок 3" descr="дятел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426136"/>
            <a:ext cx="2743207" cy="41223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</Words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3</cp:revision>
  <dcterms:created xsi:type="dcterms:W3CDTF">2015-11-17T08:40:30Z</dcterms:created>
  <dcterms:modified xsi:type="dcterms:W3CDTF">2015-11-17T09:02:25Z</dcterms:modified>
</cp:coreProperties>
</file>