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F7F-2865-4F5E-8F23-D58D7DE8D84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6E2D-678F-44B7-8407-9A03E8B23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F7F-2865-4F5E-8F23-D58D7DE8D84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6E2D-678F-44B7-8407-9A03E8B23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F7F-2865-4F5E-8F23-D58D7DE8D84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6E2D-678F-44B7-8407-9A03E8B23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F7F-2865-4F5E-8F23-D58D7DE8D84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6E2D-678F-44B7-8407-9A03E8B23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F7F-2865-4F5E-8F23-D58D7DE8D84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6E2D-678F-44B7-8407-9A03E8B23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F7F-2865-4F5E-8F23-D58D7DE8D84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6E2D-678F-44B7-8407-9A03E8B23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F7F-2865-4F5E-8F23-D58D7DE8D84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6E2D-678F-44B7-8407-9A03E8B23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F7F-2865-4F5E-8F23-D58D7DE8D84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6E2D-678F-44B7-8407-9A03E8B23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F7F-2865-4F5E-8F23-D58D7DE8D84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6E2D-678F-44B7-8407-9A03E8B23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F7F-2865-4F5E-8F23-D58D7DE8D84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6E2D-678F-44B7-8407-9A03E8B23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F7F-2865-4F5E-8F23-D58D7DE8D84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6E2D-678F-44B7-8407-9A03E8B23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DEF7F-2865-4F5E-8F23-D58D7DE8D84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06E2D-678F-44B7-8407-9A03E8B23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75;&#1086;&#1083;&#1086;&#1089;&#1072;%20&#1087;&#1090;&#1080;&#1094;\&#1043;&#1086;&#1083;&#1086;&#1089;&#1072;%20&#1087;&#1090;&#1080;&#1094;%20-%20&#1057;&#1086;&#1088;&#1086;&#1082;&#1072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8.xml"/><Relationship Id="rId18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5.png"/><Relationship Id="rId19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75;&#1086;&#1083;&#1086;&#1089;&#1072;%20&#1087;&#1090;&#1080;&#1094;\&#1043;&#1086;&#1083;&#1086;&#1089;&#1072;%20&#1087;&#1090;&#1080;&#1094;%20-%20&#1042;&#1086;&#1088;&#1086;&#1073;&#1077;&#1081;%20&#1076;&#1086;&#1084;&#1086;&#1074;&#1099;&#1081;.mp3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75;&#1086;&#1083;&#1086;&#1089;&#1072;%20&#1087;&#1090;&#1080;&#1094;\&#1043;&#1086;&#1083;&#1086;&#1089;&#1072;%20&#1087;&#1090;&#1080;&#1094;%20-%20&#1073;&#1086;&#1083;&#1100;&#1096;&#1086;&#1081;%20&#1087;&#1077;&#1089;&#1090;&#1088;&#1099;&#1081;%20&#1076;&#1103;&#1090;&#1077;&#1083;.mp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75;&#1086;&#1083;&#1086;&#1089;&#1072;%20&#1087;&#1090;&#1080;&#1094;\&#1043;&#1086;&#1083;&#1086;&#1089;&#1072;%20&#1087;&#1090;&#1080;&#1094;%20-%20&#1041;&#1086;&#1083;&#1100;&#1096;&#1072;&#1103;%20&#1089;&#1080;&#1085;&#1080;&#1094;&#1072;%20(4%20&#1087;&#1090;&#1080;&#1094;&#1099;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75;&#1086;&#1083;&#1086;&#1089;&#1072;%20&#1087;&#1090;&#1080;&#1094;\&#1043;&#1086;&#1083;&#1086;&#1089;&#1072;%20&#1087;&#1090;&#1080;&#1094;%20-%20&#1050;&#1083;&#1105;&#1089;&#1090;-&#1077;&#1083;&#1086;&#1074;&#1080;&#1082;%20(Loxia%20curvirostra)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75;&#1086;&#1083;&#1086;&#1089;&#1072;%20&#1087;&#1090;&#1080;&#1094;\&#1043;&#1086;&#1083;&#1086;&#1089;&#1072;%20&#1087;&#1090;&#1080;&#1094;%20-%20&#1057;&#1085;&#1077;&#1075;&#1080;&#1088;&#1100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75;&#1086;&#1083;&#1086;&#1089;&#1072;%20&#1087;&#1090;&#1080;&#1094;\&#1043;&#1086;&#1083;&#1086;&#1089;&#1072;%20&#1087;&#1090;&#1080;&#1094;%20-%20&#1089;&#1086;&#1074;&#1072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75;&#1086;&#1083;&#1086;&#1089;&#1072;%20&#1087;&#1090;&#1080;&#1094;\&#1043;&#1086;&#1083;&#1086;&#1089;&#1072;%20&#1087;&#1090;&#1080;&#1094;%20-%20&#1074;&#1086;&#1088;&#1086;&#1085;&#1072;.mp3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" y="0"/>
            <a:ext cx="91476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нездо сороки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357166"/>
            <a:ext cx="2514600" cy="1819275"/>
          </a:xfrm>
        </p:spPr>
      </p:pic>
      <p:pic>
        <p:nvPicPr>
          <p:cNvPr id="6" name="Голоса птиц - Соро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00760" y="357166"/>
            <a:ext cx="1712734" cy="1322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7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7652" cy="6858000"/>
          </a:xfrm>
        </p:spPr>
      </p:pic>
      <p:pic>
        <p:nvPicPr>
          <p:cNvPr id="5" name="Рисунок 4" descr="воробей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214818"/>
            <a:ext cx="447296" cy="406145"/>
          </a:xfrm>
          <a:prstGeom prst="rect">
            <a:avLst/>
          </a:prstGeom>
        </p:spPr>
      </p:pic>
      <p:pic>
        <p:nvPicPr>
          <p:cNvPr id="7" name="Рисунок 6" descr="дятел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1071546"/>
            <a:ext cx="642942" cy="1062714"/>
          </a:xfrm>
          <a:prstGeom prst="rect">
            <a:avLst/>
          </a:prstGeom>
        </p:spPr>
      </p:pic>
      <p:pic>
        <p:nvPicPr>
          <p:cNvPr id="8" name="Рисунок 7" descr="синица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1785926"/>
            <a:ext cx="745175" cy="583633"/>
          </a:xfrm>
          <a:prstGeom prst="rect">
            <a:avLst/>
          </a:prstGeom>
        </p:spPr>
      </p:pic>
      <p:pic>
        <p:nvPicPr>
          <p:cNvPr id="9" name="Рисунок 8" descr="клест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00826" y="3214686"/>
            <a:ext cx="1071570" cy="720308"/>
          </a:xfrm>
          <a:prstGeom prst="rect">
            <a:avLst/>
          </a:prstGeom>
        </p:spPr>
      </p:pic>
      <p:pic>
        <p:nvPicPr>
          <p:cNvPr id="10" name="Рисунок 9" descr="снегирь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15240" y="3500438"/>
            <a:ext cx="1428760" cy="1324280"/>
          </a:xfrm>
          <a:prstGeom prst="rect">
            <a:avLst/>
          </a:prstGeom>
        </p:spPr>
      </p:pic>
      <p:pic>
        <p:nvPicPr>
          <p:cNvPr id="11" name="Рисунок 10" descr="сова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43768" y="0"/>
            <a:ext cx="1357321" cy="1357321"/>
          </a:xfrm>
          <a:prstGeom prst="rect">
            <a:avLst/>
          </a:prstGeom>
        </p:spPr>
      </p:pic>
      <p:pic>
        <p:nvPicPr>
          <p:cNvPr id="12" name="Рисунок 11" descr="60b254fca64145e95fe2c3a8807ad525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86446" y="5131225"/>
            <a:ext cx="2357454" cy="1726775"/>
          </a:xfrm>
          <a:prstGeom prst="rect">
            <a:avLst/>
          </a:prstGeom>
        </p:spPr>
      </p:pic>
      <p:pic>
        <p:nvPicPr>
          <p:cNvPr id="13" name="Рисунок 12" descr="сорока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4876" y="1214422"/>
            <a:ext cx="1357322" cy="1048154"/>
          </a:xfrm>
          <a:prstGeom prst="rect">
            <a:avLst/>
          </a:prstGeom>
        </p:spPr>
      </p:pic>
      <p:pic>
        <p:nvPicPr>
          <p:cNvPr id="14" name="Рисунок 13" descr="6759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14282" y="6286520"/>
            <a:ext cx="571400" cy="428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робей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214290"/>
            <a:ext cx="2371725" cy="1924050"/>
          </a:xfrm>
        </p:spPr>
      </p:pic>
      <p:pic>
        <p:nvPicPr>
          <p:cNvPr id="8" name="Голоса птиц - Воробей домов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72330" y="571480"/>
            <a:ext cx="1428728" cy="1023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ятел 1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285728"/>
            <a:ext cx="1743075" cy="2619375"/>
          </a:xfrm>
        </p:spPr>
      </p:pic>
      <p:pic>
        <p:nvPicPr>
          <p:cNvPr id="6" name="Голоса птиц - большой пестрый дяте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3929066"/>
            <a:ext cx="1474830" cy="2198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ница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357166"/>
            <a:ext cx="2133600" cy="2143125"/>
          </a:xfrm>
        </p:spPr>
      </p:pic>
      <p:pic>
        <p:nvPicPr>
          <p:cNvPr id="6" name="Голоса птиц - Большая синица (4 птицы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86446" y="500042"/>
            <a:ext cx="1571636" cy="1230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лест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357166"/>
            <a:ext cx="3827036" cy="2143140"/>
          </a:xfrm>
        </p:spPr>
      </p:pic>
      <p:pic>
        <p:nvPicPr>
          <p:cNvPr id="6" name="Голоса птиц - Клёст-еловик (Loxia curvirostra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857884" y="571480"/>
            <a:ext cx="2428892" cy="163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чанные файлы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428604"/>
            <a:ext cx="2486025" cy="1838325"/>
          </a:xfrm>
        </p:spPr>
      </p:pic>
      <p:pic>
        <p:nvPicPr>
          <p:cNvPr id="6" name="Голоса птиц - Снеги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286380" y="714356"/>
            <a:ext cx="2286016" cy="2118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ва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285728"/>
            <a:ext cx="3071834" cy="2305367"/>
          </a:xfrm>
        </p:spPr>
      </p:pic>
      <p:pic>
        <p:nvPicPr>
          <p:cNvPr id="6" name="Голоса птиц - с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215074" y="285728"/>
            <a:ext cx="150019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рона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357166"/>
            <a:ext cx="2257425" cy="2028825"/>
          </a:xfrm>
        </p:spPr>
      </p:pic>
      <p:pic>
        <p:nvPicPr>
          <p:cNvPr id="6" name="Голоса птиц - воро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286380" y="500042"/>
            <a:ext cx="1679074" cy="1010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Экран (4:3)</PresentationFormat>
  <Paragraphs>0</Paragraphs>
  <Slides>10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16</cp:revision>
  <dcterms:created xsi:type="dcterms:W3CDTF">2015-11-17T06:24:00Z</dcterms:created>
  <dcterms:modified xsi:type="dcterms:W3CDTF">2015-12-29T12:35:39Z</dcterms:modified>
</cp:coreProperties>
</file>