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9" r:id="rId3"/>
    <p:sldId id="257" r:id="rId4"/>
    <p:sldId id="271" r:id="rId5"/>
    <p:sldId id="258" r:id="rId6"/>
    <p:sldId id="27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056C5-5F04-4D4B-AB4D-89971916E0BF}" type="datetimeFigureOut">
              <a:rPr lang="ru-RU" smtClean="0"/>
              <a:pPr/>
              <a:t>13.04.2013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C99A1-7601-4071-94B9-AD5C57996E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056C5-5F04-4D4B-AB4D-89971916E0BF}" type="datetimeFigureOut">
              <a:rPr lang="ru-RU" smtClean="0"/>
              <a:pPr/>
              <a:t>13.04.2013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C99A1-7601-4071-94B9-AD5C57996E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056C5-5F04-4D4B-AB4D-89971916E0BF}" type="datetimeFigureOut">
              <a:rPr lang="ru-RU" smtClean="0"/>
              <a:pPr/>
              <a:t>13.04.2013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C99A1-7601-4071-94B9-AD5C57996E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056C5-5F04-4D4B-AB4D-89971916E0BF}" type="datetimeFigureOut">
              <a:rPr lang="ru-RU" smtClean="0"/>
              <a:pPr/>
              <a:t>13.04.2013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C99A1-7601-4071-94B9-AD5C57996E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056C5-5F04-4D4B-AB4D-89971916E0BF}" type="datetimeFigureOut">
              <a:rPr lang="ru-RU" smtClean="0"/>
              <a:pPr/>
              <a:t>13.04.2013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C99A1-7601-4071-94B9-AD5C57996E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056C5-5F04-4D4B-AB4D-89971916E0BF}" type="datetimeFigureOut">
              <a:rPr lang="ru-RU" smtClean="0"/>
              <a:pPr/>
              <a:t>13.04.2013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C99A1-7601-4071-94B9-AD5C57996E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056C5-5F04-4D4B-AB4D-89971916E0BF}" type="datetimeFigureOut">
              <a:rPr lang="ru-RU" smtClean="0"/>
              <a:pPr/>
              <a:t>13.04.2013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C99A1-7601-4071-94B9-AD5C57996E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056C5-5F04-4D4B-AB4D-89971916E0BF}" type="datetimeFigureOut">
              <a:rPr lang="ru-RU" smtClean="0"/>
              <a:pPr/>
              <a:t>13.04.2013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C99A1-7601-4071-94B9-AD5C57996E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056C5-5F04-4D4B-AB4D-89971916E0BF}" type="datetimeFigureOut">
              <a:rPr lang="ru-RU" smtClean="0"/>
              <a:pPr/>
              <a:t>13.04.2013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C99A1-7601-4071-94B9-AD5C57996E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056C5-5F04-4D4B-AB4D-89971916E0BF}" type="datetimeFigureOut">
              <a:rPr lang="ru-RU" smtClean="0"/>
              <a:pPr/>
              <a:t>13.04.2013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C99A1-7601-4071-94B9-AD5C57996E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0056C5-5F04-4D4B-AB4D-89971916E0BF}" type="datetimeFigureOut">
              <a:rPr lang="ru-RU" smtClean="0"/>
              <a:pPr/>
              <a:t>13.04.2013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C99A1-7601-4071-94B9-AD5C57996E7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D0056C5-5F04-4D4B-AB4D-89971916E0BF}" type="datetimeFigureOut">
              <a:rPr lang="ru-RU" smtClean="0"/>
              <a:pPr/>
              <a:t>13.04.2013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75C99A1-7601-4071-94B9-AD5C57996E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fci.cpsku.ru/img/inside/rospis-matreshki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rtsalonrk.ru/images/353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196752"/>
            <a:ext cx="8183880" cy="484039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« В гостях у матрешки»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автор-составитель:</a:t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Щегорцова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Е.И.</a:t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 ГБДОУ детский сад №1 Выборгского района Санкт-Петербурга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мои документы\матрешки\tech01_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6336704" cy="47208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771800" y="5661248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Шлифовка заготовки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мои документы\матрешки\m13_preview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6346468" cy="3744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67545" y="486916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 загрунтованную крахмальным клейстером заготовку наносят карандашом основу рисунка матрешки. Потом намечаются контуры рта, глаз, щек. И уж затем матрёшке рисуют одежду</a:t>
            </a:r>
            <a:r>
              <a:rPr lang="ru-RU" sz="1600" b="1" dirty="0" smtClean="0"/>
              <a:t>. 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ci.cpsku.ru/img/inside/rospis-matreshk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982647"/>
            <a:ext cx="4032448" cy="40055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331640" y="5229200"/>
            <a:ext cx="6480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</a:t>
            </a:r>
            <a:r>
              <a:rPr lang="ru-RU" sz="1600" b="1" dirty="0" smtClean="0"/>
              <a:t>Роспись матрешки.</a:t>
            </a:r>
          </a:p>
          <a:p>
            <a:r>
              <a:rPr lang="ru-RU" sz="1600" b="1" dirty="0" smtClean="0"/>
              <a:t>Начинается процесс, который придает каждой кукле свою индивидуальность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User\Рабочий стол\мои документы\матрешки\tech07_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88163"/>
            <a:ext cx="5400600" cy="40234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11560" y="5013176"/>
            <a:ext cx="79435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Лакировка.</a:t>
            </a:r>
          </a:p>
          <a:p>
            <a:r>
              <a:rPr lang="ru-RU" sz="1600" b="1" dirty="0" smtClean="0"/>
              <a:t>Заключительный этап матрешки покрывается слоем лака.</a:t>
            </a:r>
          </a:p>
          <a:p>
            <a:r>
              <a:rPr lang="ru-RU" sz="1600" b="1" dirty="0" smtClean="0"/>
              <a:t>Лак защищает от влаги и пыли, а также придает особый блеск. Сушат матрёшек в проветриваемых помещениях.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Documents and Settings\User\Рабочий стол\мои документы\матрешки\prom44_preview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924944"/>
            <a:ext cx="5233764" cy="3244934"/>
          </a:xfrm>
          <a:prstGeom prst="rect">
            <a:avLst/>
          </a:prstGeom>
          <a:noFill/>
        </p:spPr>
      </p:pic>
      <p:pic>
        <p:nvPicPr>
          <p:cNvPr id="25602" name="Picture 2" descr="C:\Documents and Settings\User\Рабочий стол\мои документы\матрешки\prom45_preview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237062" cy="36721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4149080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Матрешки русские по свету</a:t>
            </a:r>
            <a:r>
              <a:rPr lang="en-US" sz="1600" b="1" dirty="0" smtClean="0"/>
              <a:t> c</a:t>
            </a:r>
            <a:r>
              <a:rPr lang="ru-RU" sz="1600" b="1" dirty="0" smtClean="0"/>
              <a:t>лавятся</a:t>
            </a:r>
          </a:p>
          <a:p>
            <a:r>
              <a:rPr lang="ru-RU" sz="1600" b="1" dirty="0" smtClean="0"/>
              <a:t>На них взгляните вы – чем не красавицы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artsalonrk.ru/images/35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92696"/>
            <a:ext cx="6984776" cy="5144041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User\Рабочий стол\мои документы\матрешки\prom45_preview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764704"/>
            <a:ext cx="5328592" cy="4618113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мои документы\семеновская.jpg"/>
          <p:cNvPicPr>
            <a:picLocks noChangeAspect="1" noChangeArrowheads="1"/>
          </p:cNvPicPr>
          <p:nvPr/>
        </p:nvPicPr>
        <p:blipFill>
          <a:blip r:embed="rId3" cstate="print"/>
          <a:srcRect l="4779" b="6896"/>
          <a:stretch>
            <a:fillRect/>
          </a:stretch>
        </p:blipFill>
        <p:spPr bwMode="auto">
          <a:xfrm rot="16200000">
            <a:off x="-215173" y="2311519"/>
            <a:ext cx="4029733" cy="19442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40466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СЕМЕНОВСКАЯ МАТРЁШКА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44522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Я в гости к вам пришла.</a:t>
            </a:r>
          </a:p>
          <a:p>
            <a:r>
              <a:rPr lang="ru-RU" b="1" dirty="0" smtClean="0"/>
              <a:t>Букет цветов садовых розовых, бардовых  в подарок принесла.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User\Рабочий стол\мои документы\матрешки\prom44_preview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1412776"/>
            <a:ext cx="6129767" cy="3800456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мои документы\загорс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34" r="8155" b="4484"/>
          <a:stretch>
            <a:fillRect/>
          </a:stretch>
        </p:blipFill>
        <p:spPr bwMode="auto">
          <a:xfrm>
            <a:off x="611560" y="1340768"/>
            <a:ext cx="1944216" cy="38164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35696" y="476672"/>
            <a:ext cx="5753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ЗАГОРСКАЯ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МАТРЁШКА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5085184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 smtClean="0"/>
          </a:p>
          <a:p>
            <a:r>
              <a:rPr lang="ru-RU" sz="1600" b="1" dirty="0" smtClean="0"/>
              <a:t>Я Загорская матрёшка.</a:t>
            </a:r>
          </a:p>
          <a:p>
            <a:r>
              <a:rPr lang="ru-RU" sz="1600" b="1" dirty="0" smtClean="0"/>
              <a:t>Мне художниками дан яркий русский сарафан</a:t>
            </a:r>
          </a:p>
          <a:p>
            <a:r>
              <a:rPr lang="ru-RU" sz="1600" b="1" dirty="0" smtClean="0"/>
              <a:t>Я умею с давних пор на переднике узор</a:t>
            </a:r>
          </a:p>
          <a:p>
            <a:r>
              <a:rPr lang="ru-RU" sz="1600" b="1" dirty="0" smtClean="0"/>
              <a:t>Знаменит платочек мой разноцветною каймой.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мои документы\майданская.jpg"/>
          <p:cNvPicPr>
            <a:picLocks noChangeAspect="1" noChangeArrowheads="1"/>
          </p:cNvPicPr>
          <p:nvPr/>
        </p:nvPicPr>
        <p:blipFill>
          <a:blip r:embed="rId2" cstate="print"/>
          <a:srcRect r="14286"/>
          <a:stretch>
            <a:fillRect/>
          </a:stretch>
        </p:blipFill>
        <p:spPr bwMode="auto">
          <a:xfrm>
            <a:off x="1115616" y="1340768"/>
            <a:ext cx="1728192" cy="3978325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мои документы\матрешки\prom46_preview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447340"/>
            <a:ext cx="4032448" cy="37098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9" y="476672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ПОЛХОВ – МАЙДАНСКАЯ МАТРЁШКА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5229200"/>
            <a:ext cx="6639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А я, подружка из Майдана.</a:t>
            </a:r>
          </a:p>
          <a:p>
            <a:r>
              <a:rPr lang="ru-RU" b="1" dirty="0" smtClean="0"/>
              <a:t>          Украшен мой наряд цветами.</a:t>
            </a:r>
          </a:p>
          <a:p>
            <a:r>
              <a:rPr lang="ru-RU" b="1" dirty="0" smtClean="0"/>
              <a:t>          С сияющими лепестками</a:t>
            </a:r>
          </a:p>
          <a:p>
            <a:r>
              <a:rPr lang="ru-RU" b="1" dirty="0" smtClean="0"/>
              <a:t>          И ягодками разными.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мои документы\семеновская.jpg"/>
          <p:cNvPicPr>
            <a:picLocks noChangeAspect="1" noChangeArrowheads="1"/>
          </p:cNvPicPr>
          <p:nvPr/>
        </p:nvPicPr>
        <p:blipFill>
          <a:blip r:embed="rId2" cstate="print"/>
          <a:srcRect l="4779"/>
          <a:stretch>
            <a:fillRect/>
          </a:stretch>
        </p:blipFill>
        <p:spPr bwMode="auto">
          <a:xfrm rot="16200000">
            <a:off x="2088574" y="2456044"/>
            <a:ext cx="5040560" cy="2521977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мои документы\майданск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2592288" cy="5114989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мои документы\загорск.jpg"/>
          <p:cNvPicPr>
            <a:picLocks noChangeAspect="1" noChangeArrowheads="1"/>
          </p:cNvPicPr>
          <p:nvPr/>
        </p:nvPicPr>
        <p:blipFill>
          <a:blip r:embed="rId4" cstate="print"/>
          <a:srcRect b="4484"/>
          <a:stretch>
            <a:fillRect/>
          </a:stretch>
        </p:blipFill>
        <p:spPr bwMode="auto">
          <a:xfrm>
            <a:off x="5652119" y="1124744"/>
            <a:ext cx="3002943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мои документы\вс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1" cy="63367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11960" y="4293096"/>
            <a:ext cx="26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мои документы\матрешки\m8_preview[1].jpg"/>
          <p:cNvPicPr>
            <a:picLocks noChangeAspect="1" noChangeArrowheads="1"/>
          </p:cNvPicPr>
          <p:nvPr/>
        </p:nvPicPr>
        <p:blipFill>
          <a:blip r:embed="rId2" cstate="print"/>
          <a:srcRect l="12593" r="5556"/>
          <a:stretch>
            <a:fillRect/>
          </a:stretch>
        </p:blipFill>
        <p:spPr bwMode="auto">
          <a:xfrm>
            <a:off x="4644008" y="1196752"/>
            <a:ext cx="4176464" cy="28913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4" name="Picture 4" descr="C:\Documents and Settings\User\Рабочий стол\мои документы\матрешки\m7_preview[1].jpg"/>
          <p:cNvPicPr>
            <a:picLocks noChangeAspect="1" noChangeArrowheads="1"/>
          </p:cNvPicPr>
          <p:nvPr/>
        </p:nvPicPr>
        <p:blipFill>
          <a:blip r:embed="rId3" cstate="print"/>
          <a:srcRect l="10447" r="17522"/>
          <a:stretch>
            <a:fillRect/>
          </a:stretch>
        </p:blipFill>
        <p:spPr bwMode="auto">
          <a:xfrm>
            <a:off x="467544" y="548680"/>
            <a:ext cx="4104456" cy="32099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67544" y="4437112"/>
            <a:ext cx="80648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Рождение матрешки начинается на токарном станке. Мужчины вытачивают игрушку в основном из липы, дерева мягкого. Сухие липовые чурки мастер обтачивает снаружи и изнутри.</a:t>
            </a:r>
          </a:p>
          <a:p>
            <a:r>
              <a:rPr lang="ru-RU" sz="1600" dirty="0" smtClean="0"/>
              <a:t>            Деревянный чурбачок</a:t>
            </a:r>
          </a:p>
          <a:p>
            <a:r>
              <a:rPr lang="ru-RU" sz="1600" dirty="0" smtClean="0"/>
              <a:t>            Завертелся как волчок</a:t>
            </a:r>
          </a:p>
          <a:p>
            <a:r>
              <a:rPr lang="ru-RU" sz="1600" dirty="0" smtClean="0"/>
              <a:t>            Из под рук струятся стружки</a:t>
            </a:r>
          </a:p>
          <a:p>
            <a:r>
              <a:rPr lang="ru-RU" sz="1600" dirty="0" smtClean="0"/>
              <a:t>            Получаются игрушки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мои документы\матрешки\m12_preview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336704" cy="44145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11560" y="555281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Готовую заготовку грунтуют, покрывают раствором крахмала.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356</TotalTime>
  <Words>218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« В гостях у матрешки»    автор-составитель: Щегорцова Е.И. воспитатель ГБДОУ детский сад №1 Выборгского района Санкт-Петербурга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матрешки</dc:title>
  <dc:creator>User</dc:creator>
  <cp:lastModifiedBy>Домашнийкомпьютер</cp:lastModifiedBy>
  <cp:revision>39</cp:revision>
  <dcterms:created xsi:type="dcterms:W3CDTF">2013-03-23T13:37:29Z</dcterms:created>
  <dcterms:modified xsi:type="dcterms:W3CDTF">2013-04-13T18:55:38Z</dcterms:modified>
</cp:coreProperties>
</file>