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9F924-6B2A-4C4A-BF33-DF4699D841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4B68-20C9-4474-BADB-38DA8803D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2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4B68-20C9-4474-BADB-38DA8803D1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B6940D-9356-441A-9469-77C1565B02E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458450-0817-4E37-BD8F-12AFA71C3D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Клипарт Овощи Фрукты\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5328493" cy="46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Клипарт Овощи Фрукты\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852936"/>
            <a:ext cx="5036313" cy="36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736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КАРТОТЕКА ЗАГАДОК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ЛЕКСИЧЕСКОЙ ТЕМЕ « ФРУКТЫ»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1988840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Составила:</a:t>
            </a:r>
          </a:p>
          <a:p>
            <a:r>
              <a:rPr lang="ru-RU" sz="1400" dirty="0" smtClean="0"/>
              <a:t>Волошина З.П.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513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Мои документы\клипарт овощи фрукты ягоды\7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121025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77281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Отгадать </a:t>
            </a:r>
            <a:r>
              <a:rPr lang="ru-RU" sz="1400" dirty="0"/>
              <a:t>не очень просто</a:t>
            </a:r>
          </a:p>
          <a:p>
            <a:r>
              <a:rPr lang="ru-RU" sz="1400" dirty="0"/>
              <a:t>Вот такой я фруктик знаю</a:t>
            </a:r>
          </a:p>
          <a:p>
            <a:r>
              <a:rPr lang="ru-RU" sz="1400" dirty="0"/>
              <a:t> Речь идет не о кокосе,</a:t>
            </a:r>
          </a:p>
          <a:p>
            <a:r>
              <a:rPr lang="ru-RU" sz="1400" dirty="0"/>
              <a:t>Не о груше, не о сливе,</a:t>
            </a:r>
          </a:p>
          <a:p>
            <a:r>
              <a:rPr lang="ru-RU" sz="1400" dirty="0"/>
              <a:t> Птица есть еще такая,</a:t>
            </a:r>
          </a:p>
          <a:p>
            <a:r>
              <a:rPr lang="ru-RU" sz="1400" dirty="0"/>
              <a:t>Называют так же ...</a:t>
            </a:r>
          </a:p>
          <a:p>
            <a:r>
              <a:rPr lang="ru-RU" sz="1400" dirty="0"/>
              <a:t> (Киви)</a:t>
            </a:r>
          </a:p>
        </p:txBody>
      </p:sp>
    </p:spTree>
    <p:extLst>
      <p:ext uri="{BB962C8B-B14F-4D97-AF65-F5344CB8AC3E}">
        <p14:creationId xmlns:p14="http://schemas.microsoft.com/office/powerpoint/2010/main" val="42233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клипарт овощи фрукты ягоды\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703290" cy="37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8062">
            <a:off x="2559658" y="3892554"/>
            <a:ext cx="2790304" cy="282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-6508104"/>
            <a:ext cx="47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7104" y="1090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27195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/>
              <a:t>Хоть жжёт его солнце,</a:t>
            </a:r>
          </a:p>
          <a:p>
            <a:r>
              <a:rPr lang="ru-RU" sz="1400" dirty="0"/>
              <a:t>Одет он в суконце,</a:t>
            </a:r>
          </a:p>
          <a:p>
            <a:r>
              <a:rPr lang="ru-RU" sz="1400" dirty="0"/>
              <a:t>А сукно золотистое,</a:t>
            </a:r>
          </a:p>
          <a:p>
            <a:r>
              <a:rPr lang="ru-RU" sz="1400" dirty="0"/>
              <a:t>тонкое и чистое.</a:t>
            </a:r>
          </a:p>
          <a:p>
            <a:r>
              <a:rPr lang="ru-RU" sz="1400" dirty="0"/>
              <a:t>- персик -</a:t>
            </a:r>
          </a:p>
        </p:txBody>
      </p:sp>
    </p:spTree>
    <p:extLst>
      <p:ext uri="{BB962C8B-B14F-4D97-AF65-F5344CB8AC3E}">
        <p14:creationId xmlns:p14="http://schemas.microsoft.com/office/powerpoint/2010/main" val="11399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клипарт овощи фрукты ягоды\7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669737" cy="28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Маленькая печка с красными угольками.</a:t>
            </a:r>
          </a:p>
          <a:p>
            <a:r>
              <a:rPr lang="ru-RU" sz="1400" dirty="0"/>
              <a:t>- гранат -</a:t>
            </a:r>
          </a:p>
          <a:p>
            <a:endParaRPr lang="ru-RU" sz="1400" dirty="0"/>
          </a:p>
          <a:p>
            <a:r>
              <a:rPr lang="ru-RU" sz="1400" dirty="0"/>
              <a:t>***</a:t>
            </a:r>
          </a:p>
          <a:p>
            <a:r>
              <a:rPr lang="ru-RU" sz="1400" dirty="0"/>
              <a:t>Что за плод – шкатулочка с секретом!</a:t>
            </a:r>
          </a:p>
          <a:p>
            <a:r>
              <a:rPr lang="ru-RU" sz="1400" dirty="0"/>
              <a:t>Семена – стекляшки на вид,</a:t>
            </a:r>
          </a:p>
          <a:p>
            <a:r>
              <a:rPr lang="ru-RU" sz="1400" dirty="0"/>
              <a:t>Все прозрачные, все розового цвета,</a:t>
            </a:r>
          </a:p>
          <a:p>
            <a:r>
              <a:rPr lang="ru-RU" sz="1400" dirty="0"/>
              <a:t>Потрясешь, как странно, не звенит.</a:t>
            </a:r>
          </a:p>
          <a:p>
            <a:r>
              <a:rPr lang="ru-RU" sz="1400" dirty="0"/>
              <a:t>- гранат 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440" y="29969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Под толстой красной кожурой,</a:t>
            </a:r>
          </a:p>
          <a:p>
            <a:r>
              <a:rPr lang="ru-RU" sz="1400" dirty="0"/>
              <a:t>Как в улье, деток целый рой.</a:t>
            </a:r>
          </a:p>
          <a:p>
            <a:r>
              <a:rPr lang="ru-RU" sz="1400" dirty="0"/>
              <a:t>Каждый их отведать рад,</a:t>
            </a:r>
          </a:p>
          <a:p>
            <a:r>
              <a:rPr lang="ru-RU" sz="1400" dirty="0"/>
              <a:t>Как зовут его? ...(Гранат)</a:t>
            </a:r>
          </a:p>
        </p:txBody>
      </p:sp>
    </p:spTree>
    <p:extLst>
      <p:ext uri="{BB962C8B-B14F-4D97-AF65-F5344CB8AC3E}">
        <p14:creationId xmlns:p14="http://schemas.microsoft.com/office/powerpoint/2010/main" val="61159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9679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Литература:</a:t>
            </a:r>
          </a:p>
          <a:p>
            <a:r>
              <a:rPr lang="ru-RU" sz="1400" dirty="0"/>
              <a:t>1.Сековец Л.С. «Коррекция нарушений речи у дошкольников»</a:t>
            </a:r>
          </a:p>
          <a:p>
            <a:r>
              <a:rPr lang="ru-RU" sz="1400" dirty="0"/>
              <a:t>Москва, АРКТИ,2006г.</a:t>
            </a:r>
          </a:p>
          <a:p>
            <a:r>
              <a:rPr lang="ru-RU" sz="1400" dirty="0"/>
              <a:t>2.Нищева Н.В. «Система коррекционной работы в логопедической группе для детей с нарушениями речи»</a:t>
            </a:r>
          </a:p>
          <a:p>
            <a:r>
              <a:rPr lang="ru-RU" sz="1400" dirty="0"/>
              <a:t>«ДЕТСТВО-ПРЕСС», 2007г.</a:t>
            </a:r>
          </a:p>
          <a:p>
            <a:r>
              <a:rPr lang="ru-RU" sz="1400" dirty="0"/>
              <a:t>3.Алябьева Е.А. «Итоговые дни по лексическим темам. Планирование и конспекты». Книги 1-3. «ТЦ Сфера», 2006г.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983791"/>
            <a:ext cx="321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http://ejka.ru/blog/zagadki/60.html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084" y="2291567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http://eti-deti.com/zagadki-o-fruktax-i-yagodax/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939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клипарт овощи фрукты ягоды\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8" y="2687900"/>
            <a:ext cx="3000882" cy="34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клипарт овощи фрукты ягоды\6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78" y="3789040"/>
            <a:ext cx="4322603" cy="28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Круглое, румяное, </a:t>
            </a:r>
            <a:endParaRPr lang="ru-RU" sz="1400" dirty="0" smtClean="0"/>
          </a:p>
          <a:p>
            <a:r>
              <a:rPr lang="ru-RU" sz="1400" dirty="0" smtClean="0"/>
              <a:t>я </a:t>
            </a:r>
            <a:r>
              <a:rPr lang="ru-RU" sz="1400" dirty="0"/>
              <a:t>расту на ветке; </a:t>
            </a:r>
          </a:p>
          <a:p>
            <a:r>
              <a:rPr lang="ru-RU" sz="1400" dirty="0"/>
              <a:t>Любят меня взрослые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маленькие детки.</a:t>
            </a:r>
          </a:p>
          <a:p>
            <a:r>
              <a:rPr lang="ru-RU" sz="1400" dirty="0"/>
              <a:t>Ответ (Яблоко)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548680"/>
            <a:ext cx="238398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Я румяную Матрёшку</a:t>
            </a:r>
          </a:p>
          <a:p>
            <a:r>
              <a:rPr lang="ru-RU" sz="1400" dirty="0" smtClean="0"/>
              <a:t>От подруг не оторву,</a:t>
            </a:r>
          </a:p>
          <a:p>
            <a:r>
              <a:rPr lang="ru-RU" sz="1400" dirty="0" smtClean="0"/>
              <a:t>Подожду, когда Матрёшка</a:t>
            </a:r>
          </a:p>
          <a:p>
            <a:r>
              <a:rPr lang="ru-RU" sz="1400" dirty="0" smtClean="0"/>
              <a:t>Упадёт сама в траву.</a:t>
            </a:r>
          </a:p>
          <a:p>
            <a:endParaRPr lang="ru-RU" sz="1400" dirty="0"/>
          </a:p>
          <a:p>
            <a:r>
              <a:rPr lang="ru-RU" sz="1400" dirty="0" smtClean="0"/>
              <a:t>Само с кулачок,</a:t>
            </a:r>
          </a:p>
          <a:p>
            <a:r>
              <a:rPr lang="ru-RU" sz="1400" dirty="0" smtClean="0"/>
              <a:t>Красный бочок,</a:t>
            </a:r>
          </a:p>
          <a:p>
            <a:r>
              <a:rPr lang="ru-RU" sz="1400" dirty="0" smtClean="0"/>
              <a:t>Потрогаешь - гладко,</a:t>
            </a:r>
          </a:p>
          <a:p>
            <a:r>
              <a:rPr lang="ru-RU" sz="1400" dirty="0" smtClean="0"/>
              <a:t>А укусишь-сладко.</a:t>
            </a:r>
          </a:p>
          <a:p>
            <a:endParaRPr lang="ru-RU" sz="1400" dirty="0"/>
          </a:p>
          <a:p>
            <a:r>
              <a:rPr lang="ru-RU" sz="1400" dirty="0" smtClean="0"/>
              <a:t>Круглое, румяное,</a:t>
            </a:r>
          </a:p>
          <a:p>
            <a:r>
              <a:rPr lang="ru-RU" sz="1400" dirty="0" smtClean="0"/>
              <a:t>С дерева упало,</a:t>
            </a:r>
          </a:p>
          <a:p>
            <a:r>
              <a:rPr lang="ru-RU" sz="1400" dirty="0" smtClean="0"/>
              <a:t>Любе в рот попало.</a:t>
            </a:r>
          </a:p>
        </p:txBody>
      </p:sp>
    </p:spTree>
    <p:extLst>
      <p:ext uri="{BB962C8B-B14F-4D97-AF65-F5344CB8AC3E}">
        <p14:creationId xmlns:p14="http://schemas.microsoft.com/office/powerpoint/2010/main" val="222502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клипарт овощи фрукты ягоды\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902075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Фрукт похож на неваляшку,</a:t>
            </a:r>
          </a:p>
          <a:p>
            <a:r>
              <a:rPr lang="ru-RU" sz="1400" dirty="0"/>
              <a:t>Носит желтую рубашку.</a:t>
            </a:r>
          </a:p>
          <a:p>
            <a:r>
              <a:rPr lang="ru-RU" sz="1400" dirty="0"/>
              <a:t>Тишину в саду нарушив,</a:t>
            </a:r>
          </a:p>
          <a:p>
            <a:r>
              <a:rPr lang="ru-RU" sz="1400" dirty="0"/>
              <a:t>С дерева упала... (груша)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448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Этот фрукт на вкус хорош </a:t>
            </a:r>
          </a:p>
          <a:p>
            <a:r>
              <a:rPr lang="ru-RU" sz="1400" dirty="0"/>
              <a:t>И на лампочку похож</a:t>
            </a:r>
            <a:r>
              <a:rPr lang="ru-RU" sz="1400" dirty="0" smtClean="0"/>
              <a:t>.(груша)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8492" y="2614165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</a:t>
            </a:r>
            <a:r>
              <a:rPr lang="ru-RU" sz="1400" dirty="0" err="1"/>
              <a:t>садочке</a:t>
            </a:r>
            <a:r>
              <a:rPr lang="ru-RU" sz="1400" dirty="0"/>
              <a:t> есть плод,</a:t>
            </a:r>
          </a:p>
          <a:p>
            <a:r>
              <a:rPr lang="ru-RU" sz="1400" dirty="0"/>
              <a:t>Он сладок, как мёд,</a:t>
            </a:r>
          </a:p>
          <a:p>
            <a:r>
              <a:rPr lang="ru-RU" sz="1400" dirty="0"/>
              <a:t>Румян, как калач,</a:t>
            </a:r>
          </a:p>
          <a:p>
            <a:r>
              <a:rPr lang="ru-RU" sz="1400" dirty="0"/>
              <a:t>Но не круглый, как мяч,</a:t>
            </a:r>
          </a:p>
          <a:p>
            <a:r>
              <a:rPr lang="ru-RU" sz="1400" dirty="0"/>
              <a:t>- Он под самой ножкой</a:t>
            </a:r>
          </a:p>
          <a:p>
            <a:r>
              <a:rPr lang="ru-RU" sz="1400" dirty="0"/>
              <a:t>Вытянут немножко.</a:t>
            </a:r>
          </a:p>
          <a:p>
            <a:r>
              <a:rPr lang="ru-RU" sz="1400" dirty="0"/>
              <a:t>- груша -</a:t>
            </a:r>
          </a:p>
          <a:p>
            <a:endParaRPr lang="ru-RU" sz="1400" dirty="0"/>
          </a:p>
          <a:p>
            <a:r>
              <a:rPr lang="ru-RU" sz="1400" dirty="0"/>
              <a:t>Все о ней боксеры знают</a:t>
            </a:r>
          </a:p>
          <a:p>
            <a:r>
              <a:rPr lang="ru-RU" sz="1400" dirty="0"/>
              <a:t>С ней удар свой развивают.</a:t>
            </a:r>
          </a:p>
          <a:p>
            <a:r>
              <a:rPr lang="ru-RU" sz="1400" dirty="0"/>
              <a:t>Хоть она и неуклюжа,</a:t>
            </a:r>
          </a:p>
          <a:p>
            <a:r>
              <a:rPr lang="ru-RU" sz="1400" dirty="0"/>
              <a:t>Но на фрукт похожа.</a:t>
            </a:r>
          </a:p>
          <a:p>
            <a:r>
              <a:rPr lang="ru-RU" sz="1400" dirty="0"/>
              <a:t>- груша -</a:t>
            </a:r>
          </a:p>
        </p:txBody>
      </p:sp>
    </p:spTree>
    <p:extLst>
      <p:ext uri="{BB962C8B-B14F-4D97-AF65-F5344CB8AC3E}">
        <p14:creationId xmlns:p14="http://schemas.microsoft.com/office/powerpoint/2010/main" val="186303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клипарт овощи фрукты ягоды\4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420888"/>
            <a:ext cx="3644106" cy="42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1400" dirty="0"/>
              <a:t>Что за фрукт поспел в </a:t>
            </a:r>
            <a:r>
              <a:rPr lang="ru-RU" sz="1400" dirty="0" err="1"/>
              <a:t>садочке</a:t>
            </a:r>
            <a:r>
              <a:rPr lang="ru-RU" sz="1400" dirty="0"/>
              <a:t>?</a:t>
            </a:r>
          </a:p>
          <a:p>
            <a:r>
              <a:rPr lang="ru-RU" sz="1400" dirty="0"/>
              <a:t>Кость внутри, в веснушках щечки.</a:t>
            </a:r>
          </a:p>
          <a:p>
            <a:r>
              <a:rPr lang="ru-RU" sz="1400" dirty="0"/>
              <a:t>Прилетел к нему рой ос. —</a:t>
            </a:r>
          </a:p>
          <a:p>
            <a:r>
              <a:rPr lang="ru-RU" sz="1400" dirty="0"/>
              <a:t>Сладок мягкий... (абрикос)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Сверху — шкурка золотая,</a:t>
            </a:r>
          </a:p>
          <a:p>
            <a:r>
              <a:rPr lang="ru-RU" sz="1400" dirty="0"/>
              <a:t>В центре — косточка большая.</a:t>
            </a:r>
          </a:p>
          <a:p>
            <a:r>
              <a:rPr lang="ru-RU" sz="1400" dirty="0"/>
              <a:t>Что за фрукт? — Вот вам вопрос.</a:t>
            </a:r>
          </a:p>
          <a:p>
            <a:r>
              <a:rPr lang="ru-RU" sz="1400" dirty="0"/>
              <a:t>Это сладкий... (абрикос)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7887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Так бывает каждый год:</a:t>
            </a:r>
          </a:p>
          <a:p>
            <a:r>
              <a:rPr lang="ru-RU" sz="1400" dirty="0"/>
              <a:t>Весною ранней он цветёт,</a:t>
            </a:r>
          </a:p>
          <a:p>
            <a:r>
              <a:rPr lang="ru-RU" sz="1400" dirty="0"/>
              <a:t>И будто солнышка привет,</a:t>
            </a:r>
          </a:p>
          <a:p>
            <a:r>
              <a:rPr lang="ru-RU" sz="1400" dirty="0"/>
              <a:t>Его душистый нежный цвет.</a:t>
            </a:r>
          </a:p>
          <a:p>
            <a:r>
              <a:rPr lang="ru-RU" sz="1400" dirty="0"/>
              <a:t>Ароматен он, пригож</a:t>
            </a:r>
          </a:p>
          <a:p>
            <a:r>
              <a:rPr lang="ru-RU" sz="1400" dirty="0"/>
              <a:t>И на солнышко похож.</a:t>
            </a:r>
          </a:p>
          <a:p>
            <a:r>
              <a:rPr lang="ru-RU" sz="1400" dirty="0"/>
              <a:t>Привлекает пчёл и ос</a:t>
            </a:r>
          </a:p>
          <a:p>
            <a:r>
              <a:rPr lang="ru-RU" sz="1400" dirty="0"/>
              <a:t>Мой любимый ... </a:t>
            </a:r>
            <a:r>
              <a:rPr lang="ru-RU" sz="1400" dirty="0" smtClean="0"/>
              <a:t>(абрикос)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78092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Жёлтый фрукт. Он очень сладкий.</a:t>
            </a:r>
          </a:p>
          <a:p>
            <a:r>
              <a:rPr lang="ru-RU" sz="1400" dirty="0"/>
              <a:t>Не нужна и шоколадка.</a:t>
            </a:r>
          </a:p>
          <a:p>
            <a:r>
              <a:rPr lang="ru-RU" sz="1400" dirty="0"/>
              <a:t>Я сушить его могу,</a:t>
            </a:r>
          </a:p>
          <a:p>
            <a:r>
              <a:rPr lang="ru-RU" sz="1400" dirty="0"/>
              <a:t>Получу я курагу.</a:t>
            </a:r>
          </a:p>
          <a:p>
            <a:r>
              <a:rPr lang="ru-RU" sz="1400" dirty="0"/>
              <a:t>Отвечай мне на вопрос.</a:t>
            </a:r>
          </a:p>
          <a:p>
            <a:r>
              <a:rPr lang="ru-RU" sz="1400" dirty="0"/>
              <a:t>Что же это? - ... .</a:t>
            </a:r>
          </a:p>
          <a:p>
            <a:r>
              <a:rPr lang="ru-RU" sz="1400" dirty="0"/>
              <a:t>Отгадка (ответ): Абрикос</a:t>
            </a:r>
          </a:p>
        </p:txBody>
      </p:sp>
    </p:spTree>
    <p:extLst>
      <p:ext uri="{BB962C8B-B14F-4D97-AF65-F5344CB8AC3E}">
        <p14:creationId xmlns:p14="http://schemas.microsoft.com/office/powerpoint/2010/main" val="145384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липарт овощи фрукты ягоды\3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708095" cy="31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56842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Снесли </a:t>
            </a:r>
            <a:r>
              <a:rPr lang="ru-RU" sz="1400" dirty="0"/>
              <a:t>птички</a:t>
            </a:r>
          </a:p>
          <a:p>
            <a:r>
              <a:rPr lang="ru-RU" sz="1400" dirty="0"/>
              <a:t>Синеньки яички,</a:t>
            </a:r>
          </a:p>
          <a:p>
            <a:r>
              <a:rPr lang="ru-RU" sz="1400" dirty="0"/>
              <a:t>Развесили по дереву:</a:t>
            </a:r>
          </a:p>
          <a:p>
            <a:r>
              <a:rPr lang="ru-RU" sz="1400" dirty="0"/>
              <a:t>Скорлупка мяконька,</a:t>
            </a:r>
          </a:p>
          <a:p>
            <a:r>
              <a:rPr lang="ru-RU" sz="1400" dirty="0"/>
              <a:t>Белок сладенький,</a:t>
            </a:r>
          </a:p>
          <a:p>
            <a:r>
              <a:rPr lang="ru-RU" sz="1400" dirty="0"/>
              <a:t>А желток костяной.</a:t>
            </a:r>
          </a:p>
          <a:p>
            <a:r>
              <a:rPr lang="ru-RU" sz="1400" dirty="0"/>
              <a:t>- слива -</a:t>
            </a:r>
          </a:p>
          <a:p>
            <a:endParaRPr lang="ru-RU" sz="1400" dirty="0"/>
          </a:p>
          <a:p>
            <a:r>
              <a:rPr lang="ru-RU" sz="1400" dirty="0" smtClean="0"/>
              <a:t>Синий </a:t>
            </a:r>
            <a:r>
              <a:rPr lang="ru-RU" sz="1400" dirty="0"/>
              <a:t>мундир, </a:t>
            </a:r>
            <a:endParaRPr lang="ru-RU" sz="1400" dirty="0" smtClean="0"/>
          </a:p>
          <a:p>
            <a:r>
              <a:rPr lang="ru-RU" sz="1400" dirty="0" smtClean="0"/>
              <a:t>белая </a:t>
            </a:r>
            <a:r>
              <a:rPr lang="ru-RU" sz="1400" dirty="0"/>
              <a:t>подкладка,</a:t>
            </a:r>
          </a:p>
          <a:p>
            <a:r>
              <a:rPr lang="ru-RU" sz="1400" dirty="0"/>
              <a:t>В середине – сладко.</a:t>
            </a:r>
          </a:p>
          <a:p>
            <a:r>
              <a:rPr lang="ru-RU" sz="1400" dirty="0"/>
              <a:t>- слива -</a:t>
            </a: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7112" y="347788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Было зеленое платье-атласное,</a:t>
            </a:r>
          </a:p>
          <a:p>
            <a:r>
              <a:rPr lang="ru-RU" sz="1400" dirty="0"/>
              <a:t>Нет, не понравилось выбрала красное,</a:t>
            </a:r>
          </a:p>
          <a:p>
            <a:r>
              <a:rPr lang="ru-RU" sz="1400" dirty="0"/>
              <a:t>Но надоело также и это</a:t>
            </a:r>
          </a:p>
          <a:p>
            <a:r>
              <a:rPr lang="ru-RU" sz="1400" dirty="0"/>
              <a:t>Платье надела синего цвета.</a:t>
            </a:r>
          </a:p>
          <a:p>
            <a:r>
              <a:rPr lang="ru-RU" sz="1400" dirty="0"/>
              <a:t>- слива -</a:t>
            </a:r>
          </a:p>
        </p:txBody>
      </p:sp>
    </p:spTree>
    <p:extLst>
      <p:ext uri="{BB962C8B-B14F-4D97-AF65-F5344CB8AC3E}">
        <p14:creationId xmlns:p14="http://schemas.microsoft.com/office/powerpoint/2010/main" val="344865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клипарт овощи фрукты ягоды\6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8356"/>
            <a:ext cx="4079776" cy="42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7728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Само с кулачок, </a:t>
            </a:r>
          </a:p>
          <a:p>
            <a:r>
              <a:rPr lang="ru-RU" sz="1400" dirty="0"/>
              <a:t>Оранжевый бочок,</a:t>
            </a:r>
          </a:p>
          <a:p>
            <a:r>
              <a:rPr lang="ru-RU" sz="1400" dirty="0"/>
              <a:t>Потрогаешь — гладко, </a:t>
            </a:r>
          </a:p>
          <a:p>
            <a:r>
              <a:rPr lang="ru-RU" sz="1400" dirty="0"/>
              <a:t>А откусишь — сладко. (Хурма) </a:t>
            </a:r>
          </a:p>
        </p:txBody>
      </p:sp>
    </p:spTree>
    <p:extLst>
      <p:ext uri="{BB962C8B-B14F-4D97-AF65-F5344CB8AC3E}">
        <p14:creationId xmlns:p14="http://schemas.microsoft.com/office/powerpoint/2010/main" val="129578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клипарт овощи фрукты ягоды\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204517" cy="4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9087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Желтый цитрусовый плод</a:t>
            </a:r>
          </a:p>
          <a:p>
            <a:r>
              <a:rPr lang="ru-RU" sz="1400" dirty="0"/>
              <a:t>В странах солнечных растёт.</a:t>
            </a:r>
          </a:p>
          <a:p>
            <a:r>
              <a:rPr lang="ru-RU" sz="1400" dirty="0"/>
              <a:t>Но на вкус кислейший он,</a:t>
            </a:r>
          </a:p>
          <a:p>
            <a:r>
              <a:rPr lang="ru-RU" sz="1400" dirty="0"/>
              <a:t>А зовут его …</a:t>
            </a:r>
          </a:p>
          <a:p>
            <a:r>
              <a:rPr lang="ru-RU" sz="1400" dirty="0"/>
              <a:t>- лимон -</a:t>
            </a:r>
          </a:p>
          <a:p>
            <a:endParaRPr lang="ru-RU" sz="1400" dirty="0"/>
          </a:p>
          <a:p>
            <a:r>
              <a:rPr lang="ru-RU" sz="1400" dirty="0"/>
              <a:t>Он почти как апельсин,</a:t>
            </a:r>
          </a:p>
          <a:p>
            <a:r>
              <a:rPr lang="ru-RU" sz="1400" dirty="0"/>
              <a:t>С толстой кожей, сочный,</a:t>
            </a:r>
          </a:p>
          <a:p>
            <a:r>
              <a:rPr lang="ru-RU" sz="1400" dirty="0"/>
              <a:t>Недостаток лишь один –</a:t>
            </a:r>
          </a:p>
          <a:p>
            <a:r>
              <a:rPr lang="ru-RU" sz="1400" dirty="0"/>
              <a:t>Кислый очень, очень.</a:t>
            </a:r>
          </a:p>
        </p:txBody>
      </p:sp>
    </p:spTree>
    <p:extLst>
      <p:ext uri="{BB962C8B-B14F-4D97-AF65-F5344CB8AC3E}">
        <p14:creationId xmlns:p14="http://schemas.microsoft.com/office/powerpoint/2010/main" val="264887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клипарт овощи фрукты ягоды\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3" y="3356992"/>
            <a:ext cx="4016446" cy="31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6632"/>
            <a:ext cx="3816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— Жёлтый, круглый, ты откуда?</a:t>
            </a:r>
          </a:p>
          <a:p>
            <a:r>
              <a:rPr lang="ru-RU" sz="1400" dirty="0"/>
              <a:t>— Прямо с солнечного юга!</a:t>
            </a:r>
          </a:p>
          <a:p>
            <a:r>
              <a:rPr lang="ru-RU" sz="1400" dirty="0"/>
              <a:t>Можешь съесть меня, но только</a:t>
            </a:r>
          </a:p>
          <a:p>
            <a:r>
              <a:rPr lang="ru-RU" sz="1400" dirty="0"/>
              <a:t>Раздели сперва на дольки.</a:t>
            </a:r>
          </a:p>
          <a:p>
            <a:r>
              <a:rPr lang="ru-RU" sz="1400" dirty="0"/>
              <a:t>Сам на солнышко похож.</a:t>
            </a:r>
          </a:p>
          <a:p>
            <a:r>
              <a:rPr lang="ru-RU" sz="1400" dirty="0"/>
              <a:t>Как меня ты назовёшь?</a:t>
            </a:r>
          </a:p>
          <a:p>
            <a:r>
              <a:rPr lang="ru-RU" sz="1400" dirty="0"/>
              <a:t>- апельсин -</a:t>
            </a:r>
          </a:p>
          <a:p>
            <a:endParaRPr lang="ru-RU" sz="1400" dirty="0"/>
          </a:p>
          <a:p>
            <a:r>
              <a:rPr lang="ru-RU" sz="1400" dirty="0"/>
              <a:t>С виду он как рыжий мяч,</a:t>
            </a:r>
          </a:p>
          <a:p>
            <a:r>
              <a:rPr lang="ru-RU" sz="1400" dirty="0"/>
              <a:t>Только вот не мчится вскачь.</a:t>
            </a:r>
          </a:p>
          <a:p>
            <a:r>
              <a:rPr lang="ru-RU" sz="1400" dirty="0"/>
              <a:t>В нём полезный витамин -</a:t>
            </a:r>
          </a:p>
          <a:p>
            <a:r>
              <a:rPr lang="ru-RU" sz="1400" dirty="0"/>
              <a:t>Это спелый …</a:t>
            </a:r>
          </a:p>
          <a:p>
            <a:r>
              <a:rPr lang="ru-RU" sz="1400" dirty="0"/>
              <a:t>- апельсин -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3265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Я – сладкий, рос на </a:t>
            </a:r>
            <a:r>
              <a:rPr lang="ru-RU" sz="1400" dirty="0" smtClean="0"/>
              <a:t>юге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как солнышко в листве.</a:t>
            </a:r>
          </a:p>
          <a:p>
            <a:r>
              <a:rPr lang="ru-RU" sz="1400" dirty="0"/>
              <a:t>Оранжевый и круглый, </a:t>
            </a:r>
            <a:endParaRPr lang="ru-RU" sz="1400" dirty="0" smtClean="0"/>
          </a:p>
          <a:p>
            <a:r>
              <a:rPr lang="ru-RU" sz="1400" dirty="0" smtClean="0"/>
              <a:t>я </a:t>
            </a:r>
            <a:r>
              <a:rPr lang="ru-RU" sz="1400" dirty="0"/>
              <a:t>нравлюсь детворе.</a:t>
            </a:r>
          </a:p>
          <a:p>
            <a:r>
              <a:rPr lang="ru-RU" sz="1400" dirty="0"/>
              <a:t>- апельсин -</a:t>
            </a:r>
          </a:p>
        </p:txBody>
      </p:sp>
    </p:spTree>
    <p:extLst>
      <p:ext uri="{BB962C8B-B14F-4D97-AF65-F5344CB8AC3E}">
        <p14:creationId xmlns:p14="http://schemas.microsoft.com/office/powerpoint/2010/main" val="5994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клипарт овощи фрукты ягоды\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669">
            <a:off x="5724128" y="2132856"/>
            <a:ext cx="2641004" cy="45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2295">
            <a:off x="3721005" y="3580300"/>
            <a:ext cx="3134345" cy="39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Ни в полях и ни в садах,</a:t>
            </a:r>
          </a:p>
          <a:p>
            <a:r>
              <a:rPr lang="ru-RU" sz="1400" dirty="0"/>
              <a:t>Ни у вас и ни у нас,</a:t>
            </a:r>
          </a:p>
          <a:p>
            <a:r>
              <a:rPr lang="ru-RU" sz="1400" dirty="0"/>
              <a:t>А в тропических лесах</a:t>
            </a:r>
          </a:p>
          <a:p>
            <a:r>
              <a:rPr lang="ru-RU" sz="1400" dirty="0"/>
              <a:t>Вырастает …</a:t>
            </a:r>
          </a:p>
          <a:p>
            <a:r>
              <a:rPr lang="ru-RU" sz="1400" dirty="0"/>
              <a:t>- ананас -</a:t>
            </a:r>
          </a:p>
          <a:p>
            <a:endParaRPr lang="ru-RU" sz="1400" dirty="0"/>
          </a:p>
          <a:p>
            <a:r>
              <a:rPr lang="ru-RU" sz="1400" dirty="0"/>
              <a:t>В летнем солнечном саду</a:t>
            </a:r>
          </a:p>
          <a:p>
            <a:r>
              <a:rPr lang="ru-RU" sz="1400" dirty="0"/>
              <a:t>Зреют фрукты на виду.</a:t>
            </a:r>
          </a:p>
          <a:p>
            <a:r>
              <a:rPr lang="ru-RU" sz="1400" dirty="0"/>
              <a:t>Только нужно не лениться,</a:t>
            </a:r>
          </a:p>
          <a:p>
            <a:r>
              <a:rPr lang="ru-RU" sz="1400" dirty="0"/>
              <a:t>Отгадать их потрудиться.</a:t>
            </a:r>
          </a:p>
          <a:p>
            <a:r>
              <a:rPr lang="ru-RU" sz="1400" dirty="0"/>
              <a:t>Далеко на юге где – то</a:t>
            </a:r>
          </a:p>
          <a:p>
            <a:r>
              <a:rPr lang="ru-RU" sz="1400" dirty="0"/>
              <a:t>Он растет зимой и летом.</a:t>
            </a:r>
          </a:p>
          <a:p>
            <a:r>
              <a:rPr lang="ru-RU" sz="1400" dirty="0"/>
              <a:t>Удивит собою нас</a:t>
            </a:r>
          </a:p>
          <a:p>
            <a:r>
              <a:rPr lang="ru-RU" sz="1400" dirty="0"/>
              <a:t>Толстокожий …</a:t>
            </a:r>
          </a:p>
          <a:p>
            <a:r>
              <a:rPr lang="ru-RU" sz="1400" dirty="0"/>
              <a:t>- ананас -</a:t>
            </a:r>
          </a:p>
        </p:txBody>
      </p:sp>
    </p:spTree>
    <p:extLst>
      <p:ext uri="{BB962C8B-B14F-4D97-AF65-F5344CB8AC3E}">
        <p14:creationId xmlns:p14="http://schemas.microsoft.com/office/powerpoint/2010/main" val="24170282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765</Words>
  <Application>Microsoft Office PowerPoint</Application>
  <PresentationFormat>Экран (4:3)</PresentationFormat>
  <Paragraphs>169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User</dc:creator>
  <cp:lastModifiedBy>Дега</cp:lastModifiedBy>
  <cp:revision>15</cp:revision>
  <cp:lastPrinted>2015-10-13T21:00:07Z</cp:lastPrinted>
  <dcterms:created xsi:type="dcterms:W3CDTF">2015-09-11T11:10:31Z</dcterms:created>
  <dcterms:modified xsi:type="dcterms:W3CDTF">2015-10-13T21:10:01Z</dcterms:modified>
</cp:coreProperties>
</file>