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Артикуляционная гимнастика для звука Р.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Подготовила  учитель – логопед МКДОУ №26</a:t>
            </a:r>
          </a:p>
          <a:p>
            <a:pPr algn="r"/>
            <a:r>
              <a:rPr lang="ru-RU" dirty="0" smtClean="0"/>
              <a:t>Попова Л.М.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8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228" y="308800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люблю свою лошадку.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Причешу ей шерстку гладко,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Гребешком приглажу хвостик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верхом поеду в гости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807" y="1954924"/>
            <a:ext cx="5738648" cy="4903076"/>
          </a:xfrm>
        </p:spPr>
      </p:pic>
    </p:spTree>
    <p:extLst>
      <p:ext uri="{BB962C8B-B14F-4D97-AF65-F5344CB8AC3E}">
        <p14:creationId xmlns:p14="http://schemas.microsoft.com/office/powerpoint/2010/main" val="1750173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лесной опушке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Вырос гриб-волнушка.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263" y="1765738"/>
            <a:ext cx="6117020" cy="4713890"/>
          </a:xfrm>
        </p:spPr>
      </p:pic>
    </p:spTree>
    <p:extLst>
      <p:ext uri="{BB962C8B-B14F-4D97-AF65-F5344CB8AC3E}">
        <p14:creationId xmlns:p14="http://schemas.microsoft.com/office/powerpoint/2010/main" val="270940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гармошке я играю,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открываю.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небу язычок прижму,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Ниже челюсть отведу.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807" y="2270234"/>
            <a:ext cx="5975131" cy="4587766"/>
          </a:xfrm>
        </p:spPr>
      </p:pic>
    </p:spTree>
    <p:extLst>
      <p:ext uri="{BB962C8B-B14F-4D97-AF65-F5344CB8AC3E}">
        <p14:creationId xmlns:p14="http://schemas.microsoft.com/office/powerpoint/2010/main" val="15932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                       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                  </a:t>
            </a:r>
            <a:r>
              <a:rPr lang="ru-RU" sz="8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Р-Р-Р</a:t>
            </a:r>
            <a:endParaRPr lang="ru-RU" sz="8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3984" y="989556"/>
            <a:ext cx="5599135" cy="4922294"/>
          </a:xfrm>
          <a:prstGeom prst="rect">
            <a:avLst/>
          </a:prstGeom>
        </p:spPr>
      </p:pic>
      <p:sp>
        <p:nvSpPr>
          <p:cNvPr id="6" name="Овальная выноска 5"/>
          <p:cNvSpPr/>
          <p:nvPr/>
        </p:nvSpPr>
        <p:spPr>
          <a:xfrm rot="3103563">
            <a:off x="6587310" y="113359"/>
            <a:ext cx="2733157" cy="3583281"/>
          </a:xfrm>
          <a:prstGeom prst="wedgeEllipseCallout">
            <a:avLst>
              <a:gd name="adj1" fmla="val -40890"/>
              <a:gd name="adj2" fmla="val 909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69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user\Desktop\картинки\звук р\моторчи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530258"/>
            <a:ext cx="4329858" cy="3944038"/>
          </a:xfrm>
          <a:prstGeom prst="rect">
            <a:avLst/>
          </a:prstGeom>
          <a:noFill/>
          <a:effectLst>
            <a:softEdge rad="317500"/>
          </a:effectLst>
          <a:scene3d>
            <a:camera prst="perspectiveHeroicExtremeRigh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23660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6346E-6 L 0.65365 0.0104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Открывает рыба рот,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не слышно, что поет.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2017986"/>
            <a:ext cx="7197461" cy="4303986"/>
          </a:xfrm>
        </p:spPr>
      </p:pic>
    </p:spTree>
    <p:extLst>
      <p:ext uri="{BB962C8B-B14F-4D97-AF65-F5344CB8AC3E}">
        <p14:creationId xmlns:p14="http://schemas.microsoft.com/office/powerpoint/2010/main" val="3198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Тянуть губы прямо к ушкам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нравится лягушкам;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Улыбаются, смеются,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глаза у них, как блюдца</a:t>
            </a:r>
            <a:r>
              <a:rPr lang="ru-RU" sz="2400" dirty="0"/>
              <a:t>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945" y="2412123"/>
            <a:ext cx="4918841" cy="4035974"/>
          </a:xfrm>
        </p:spPr>
      </p:pic>
    </p:spTree>
    <p:extLst>
      <p:ext uri="{BB962C8B-B14F-4D97-AF65-F5344CB8AC3E}">
        <p14:creationId xmlns:p14="http://schemas.microsoft.com/office/powerpoint/2010/main" val="7368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6277" y="293034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лопатой положи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 счет его держи.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Раз, два, три, четыре, пять,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надо расслаблять.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902" y="2412124"/>
            <a:ext cx="6511159" cy="3846786"/>
          </a:xfrm>
        </p:spPr>
      </p:pic>
    </p:spTree>
    <p:extLst>
      <p:ext uri="{BB962C8B-B14F-4D97-AF65-F5344CB8AC3E}">
        <p14:creationId xmlns:p14="http://schemas.microsoft.com/office/powerpoint/2010/main" val="16927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6911" y="457199"/>
            <a:ext cx="9817702" cy="187609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качелях я качаюсь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Вверх-вниз, вверх-вниз.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все выше поднимаюсь –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Вверх-вниз, вверх-вниз.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717" y="2128346"/>
            <a:ext cx="7315200" cy="4414344"/>
          </a:xfrm>
        </p:spPr>
      </p:pic>
    </p:spTree>
    <p:extLst>
      <p:ext uri="{BB962C8B-B14F-4D97-AF65-F5344CB8AC3E}">
        <p14:creationId xmlns:p14="http://schemas.microsoft.com/office/powerpoint/2010/main" val="101116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0787" y="624110"/>
            <a:ext cx="9943826" cy="128089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Язычок пошел гулять,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ступенечкам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шагать.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133599"/>
            <a:ext cx="6192838" cy="4503683"/>
          </a:xfrm>
        </p:spPr>
      </p:pic>
    </p:spTree>
    <p:extLst>
      <p:ext uri="{BB962C8B-B14F-4D97-AF65-F5344CB8AC3E}">
        <p14:creationId xmlns:p14="http://schemas.microsoft.com/office/powerpoint/2010/main" val="44827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4207" y="189186"/>
            <a:ext cx="9770405" cy="1715814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широкий положи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 счет его держи.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Получилась пиала –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Округленная она.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рот ее мы занесем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края к зубам прижмем.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056" y="3308349"/>
            <a:ext cx="5454868" cy="3171279"/>
          </a:xfrm>
        </p:spPr>
      </p:pic>
    </p:spTree>
    <p:extLst>
      <p:ext uri="{BB962C8B-B14F-4D97-AF65-F5344CB8AC3E}">
        <p14:creationId xmlns:p14="http://schemas.microsoft.com/office/powerpoint/2010/main" val="290469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0429" y="173421"/>
            <a:ext cx="10054184" cy="1731579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Красить потолок пора.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Пригласили маляра.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Кисть ведем вперед-назад,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 маляр работе рад.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545" y="2349061"/>
            <a:ext cx="5707117" cy="4335517"/>
          </a:xfrm>
        </p:spPr>
      </p:pic>
    </p:spTree>
    <p:extLst>
      <p:ext uri="{BB962C8B-B14F-4D97-AF65-F5344CB8AC3E}">
        <p14:creationId xmlns:p14="http://schemas.microsoft.com/office/powerpoint/2010/main" val="304295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4207" y="315311"/>
            <a:ext cx="9770405" cy="158969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Целый день я стучу,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Червячка поймать хочу.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Хоть и скрылся под корой,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равно ты будешь мой!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Д-Д-Д-Д-Д.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068" y="1905001"/>
            <a:ext cx="5533697" cy="4842639"/>
          </a:xfrm>
        </p:spPr>
      </p:pic>
    </p:spTree>
    <p:extLst>
      <p:ext uri="{BB962C8B-B14F-4D97-AF65-F5344CB8AC3E}">
        <p14:creationId xmlns:p14="http://schemas.microsoft.com/office/powerpoint/2010/main" val="419018887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143</TotalTime>
  <Words>62</Words>
  <Application>Microsoft Office PowerPoint</Application>
  <PresentationFormat>Широкоэкранный</PresentationFormat>
  <Paragraphs>15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Легкий дым</vt:lpstr>
      <vt:lpstr>Артикуляционная гимнастика для звука Р.</vt:lpstr>
      <vt:lpstr>Открывает рыба рот, Да не слышно, что поет. </vt:lpstr>
      <vt:lpstr>Тянуть губы прямо к ушкам Очень нравится лягушкам; Улыбаются, смеются, А глаза у них, как блюдца.</vt:lpstr>
      <vt:lpstr>Язык лопатой положи И под счет его держи. Раз, два, три, четыре, пять, Язык надо расслаблять.</vt:lpstr>
      <vt:lpstr>На качелях я качаюсь Вверх-вниз, вверх-вниз. И все выше поднимаюсь – Вверх-вниз, вверх-вниз. </vt:lpstr>
      <vt:lpstr>Язычок пошел гулять, По ступенечкам шагать. </vt:lpstr>
      <vt:lpstr>Язык широкий положи И под счет его держи. Получилась пиала – Округленная она. В рот ее мы занесем И края к зубам прижмем.</vt:lpstr>
      <vt:lpstr>Красить потолок пора. Пригласили маляра. Кисть ведем вперед-назад, Наш маляр работе рад.</vt:lpstr>
      <vt:lpstr>Целый день я стучу, Червячка поймать хочу. Хоть и скрылся под корой, Все равно ты будешь мой! Д-Д-Д-Д-Д.</vt:lpstr>
      <vt:lpstr>Я люблю свою лошадку. Причешу ей шерстку гладко, Гребешком приглажу хвостик И верхом поеду в гости</vt:lpstr>
      <vt:lpstr>На лесной опушке Вырос гриб-волнушка. </vt:lpstr>
      <vt:lpstr>На гармошке я играю, Рот пошире открываю. К небу язычок прижму, Ниже челюсть отведу.</vt:lpstr>
      <vt:lpstr>                                                                           Р-Р-Р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Артикуляционная гимнастика для звука Р.</dc:title>
  <dc:creator>Лилия Попова</dc:creator>
  <cp:lastModifiedBy>дс26</cp:lastModifiedBy>
  <cp:revision>8</cp:revision>
  <dcterms:created xsi:type="dcterms:W3CDTF">2015-01-12T11:52:14Z</dcterms:created>
  <dcterms:modified xsi:type="dcterms:W3CDTF">2015-01-15T05:45:55Z</dcterms:modified>
</cp:coreProperties>
</file>