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5" y="-61555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11560" y="692696"/>
            <a:ext cx="169643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Уважаемые родители 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26408" y="2575071"/>
            <a:ext cx="360329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Ваш ребёнок имеет право </a:t>
            </a:r>
            <a:endParaRPr lang="ru-RU" sz="2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1663717" y="1237111"/>
            <a:ext cx="2213280" cy="927393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accent5"/>
                  </a:solidFill>
                </a:ln>
                <a:solidFill>
                  <a:schemeClr val="accent1"/>
                </a:solidFill>
              </a:rPr>
              <a:t>На имя и гражданство</a:t>
            </a:r>
            <a:endParaRPr lang="ru-RU" dirty="0">
              <a:ln>
                <a:solidFill>
                  <a:schemeClr val="accent5"/>
                </a:solidFill>
              </a:ln>
              <a:solidFill>
                <a:schemeClr val="accent1"/>
              </a:solidFill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3179409" y="630749"/>
            <a:ext cx="1728192" cy="121272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accent5"/>
                  </a:solidFill>
                </a:ln>
              </a:rPr>
              <a:t>На жизнь и развитие</a:t>
            </a:r>
            <a:endParaRPr lang="ru-RU" dirty="0">
              <a:ln>
                <a:solidFill>
                  <a:schemeClr val="accent5"/>
                </a:solidFill>
              </a:ln>
            </a:endParaRPr>
          </a:p>
        </p:txBody>
      </p:sp>
      <p:sp>
        <p:nvSpPr>
          <p:cNvPr id="12" name="Облако 11"/>
          <p:cNvSpPr/>
          <p:nvPr/>
        </p:nvSpPr>
        <p:spPr>
          <a:xfrm>
            <a:off x="4427984" y="733055"/>
            <a:ext cx="2104365" cy="1008112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accent5"/>
                  </a:solidFill>
                </a:ln>
              </a:rPr>
              <a:t>Быть личностью</a:t>
            </a:r>
            <a:endParaRPr lang="ru-RU" dirty="0">
              <a:ln>
                <a:solidFill>
                  <a:schemeClr val="accent5"/>
                </a:solidFill>
              </a:ln>
            </a:endParaRPr>
          </a:p>
        </p:txBody>
      </p:sp>
      <p:sp>
        <p:nvSpPr>
          <p:cNvPr id="13" name="Облако 12"/>
          <p:cNvSpPr/>
          <p:nvPr/>
        </p:nvSpPr>
        <p:spPr>
          <a:xfrm>
            <a:off x="5724128" y="1237111"/>
            <a:ext cx="2520280" cy="107576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ln>
                  <a:solidFill>
                    <a:schemeClr val="accent5"/>
                  </a:solidFill>
                </a:ln>
              </a:rPr>
              <a:t>Выражать свою индивидуальность</a:t>
            </a:r>
            <a:endParaRPr lang="ru-RU" sz="1400" dirty="0">
              <a:ln>
                <a:solidFill>
                  <a:schemeClr val="accent5"/>
                </a:solidFill>
              </a:ln>
            </a:endParaRPr>
          </a:p>
        </p:txBody>
      </p:sp>
      <p:sp>
        <p:nvSpPr>
          <p:cNvPr id="14" name="Облако 13"/>
          <p:cNvSpPr/>
          <p:nvPr/>
        </p:nvSpPr>
        <p:spPr>
          <a:xfrm>
            <a:off x="871776" y="1941288"/>
            <a:ext cx="1944216" cy="1202941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accent5"/>
                  </a:solidFill>
                </a:ln>
              </a:rPr>
              <a:t>Знать своих родителей</a:t>
            </a:r>
            <a:endParaRPr lang="ru-RU" dirty="0">
              <a:ln>
                <a:solidFill>
                  <a:schemeClr val="accent5"/>
                </a:solidFill>
              </a:ln>
            </a:endParaRPr>
          </a:p>
        </p:txBody>
      </p:sp>
      <p:sp>
        <p:nvSpPr>
          <p:cNvPr id="15" name="Облако 14"/>
          <p:cNvSpPr/>
          <p:nvPr/>
        </p:nvSpPr>
        <p:spPr>
          <a:xfrm>
            <a:off x="6389555" y="2094398"/>
            <a:ext cx="2198393" cy="97972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n>
                  <a:solidFill>
                    <a:schemeClr val="accent5"/>
                  </a:solidFill>
                </a:ln>
              </a:rPr>
              <a:t>Воспитываться в семье</a:t>
            </a:r>
            <a:endParaRPr lang="ru-RU" sz="1400" dirty="0">
              <a:ln>
                <a:solidFill>
                  <a:schemeClr val="accent5"/>
                </a:solidFill>
              </a:ln>
            </a:endParaRPr>
          </a:p>
        </p:txBody>
      </p:sp>
      <p:sp>
        <p:nvSpPr>
          <p:cNvPr id="16" name="Облако 15"/>
          <p:cNvSpPr/>
          <p:nvPr/>
        </p:nvSpPr>
        <p:spPr>
          <a:xfrm>
            <a:off x="583597" y="2946553"/>
            <a:ext cx="2160240" cy="932843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n>
                  <a:solidFill>
                    <a:schemeClr val="accent5"/>
                  </a:solidFill>
                </a:ln>
              </a:rPr>
              <a:t>На свободу выражения своего мнения</a:t>
            </a:r>
            <a:endParaRPr lang="ru-RU" sz="1400" dirty="0">
              <a:ln>
                <a:solidFill>
                  <a:schemeClr val="accent5"/>
                </a:solidFill>
              </a:ln>
            </a:endParaRPr>
          </a:p>
        </p:txBody>
      </p:sp>
      <p:sp>
        <p:nvSpPr>
          <p:cNvPr id="17" name="Облако 16"/>
          <p:cNvSpPr/>
          <p:nvPr/>
        </p:nvSpPr>
        <p:spPr>
          <a:xfrm>
            <a:off x="6615769" y="2944174"/>
            <a:ext cx="1972179" cy="1061772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n>
                  <a:solidFill>
                    <a:schemeClr val="accent5"/>
                  </a:solidFill>
                </a:ln>
              </a:rPr>
              <a:t>На получение качественной мед. помощи</a:t>
            </a:r>
            <a:endParaRPr lang="ru-RU" sz="1400" dirty="0">
              <a:ln>
                <a:solidFill>
                  <a:schemeClr val="accent5"/>
                </a:solidFill>
              </a:ln>
            </a:endParaRPr>
          </a:p>
        </p:txBody>
      </p:sp>
      <p:sp>
        <p:nvSpPr>
          <p:cNvPr id="18" name="Облако 17"/>
          <p:cNvSpPr/>
          <p:nvPr/>
        </p:nvSpPr>
        <p:spPr>
          <a:xfrm>
            <a:off x="1443902" y="3789040"/>
            <a:ext cx="1728192" cy="1008112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n>
                  <a:solidFill>
                    <a:schemeClr val="accent5"/>
                  </a:solidFill>
                </a:ln>
              </a:rPr>
              <a:t>На охрану своего здоровья</a:t>
            </a:r>
            <a:endParaRPr lang="ru-RU" sz="1400" dirty="0">
              <a:ln>
                <a:solidFill>
                  <a:schemeClr val="accent5"/>
                </a:solidFill>
              </a:ln>
            </a:endParaRPr>
          </a:p>
        </p:txBody>
      </p:sp>
      <p:sp>
        <p:nvSpPr>
          <p:cNvPr id="19" name="Облако 18"/>
          <p:cNvSpPr/>
          <p:nvPr/>
        </p:nvSpPr>
        <p:spPr>
          <a:xfrm>
            <a:off x="3107401" y="3573016"/>
            <a:ext cx="1872208" cy="122413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n>
                  <a:solidFill>
                    <a:schemeClr val="accent5"/>
                  </a:solidFill>
                </a:ln>
              </a:rPr>
              <a:t>На защиту </a:t>
            </a:r>
          </a:p>
          <a:p>
            <a:pPr algn="ctr"/>
            <a:r>
              <a:rPr lang="ru-RU" sz="1400" dirty="0" smtClean="0">
                <a:ln>
                  <a:solidFill>
                    <a:schemeClr val="accent5"/>
                  </a:solidFill>
                </a:ln>
              </a:rPr>
              <a:t>от насилия</a:t>
            </a:r>
          </a:p>
          <a:p>
            <a:pPr algn="ctr"/>
            <a:r>
              <a:rPr lang="ru-RU" sz="1400" dirty="0" smtClean="0">
                <a:ln>
                  <a:solidFill>
                    <a:schemeClr val="accent5"/>
                  </a:solidFill>
                </a:ln>
              </a:rPr>
              <a:t> и наказания</a:t>
            </a:r>
            <a:endParaRPr lang="ru-RU" sz="1400" dirty="0">
              <a:ln>
                <a:solidFill>
                  <a:schemeClr val="accent5"/>
                </a:solidFill>
              </a:ln>
            </a:endParaRPr>
          </a:p>
        </p:txBody>
      </p:sp>
      <p:sp>
        <p:nvSpPr>
          <p:cNvPr id="20" name="Облако 19"/>
          <p:cNvSpPr/>
          <p:nvPr/>
        </p:nvSpPr>
        <p:spPr>
          <a:xfrm>
            <a:off x="4976110" y="3789040"/>
            <a:ext cx="2216115" cy="113378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n>
                  <a:solidFill>
                    <a:schemeClr val="accent5"/>
                  </a:solidFill>
                </a:ln>
              </a:rPr>
              <a:t>На воспитание в духе терпимости, взаимопонимания и равенства</a:t>
            </a:r>
            <a:endParaRPr lang="ru-RU" sz="1200" dirty="0">
              <a:ln>
                <a:solidFill>
                  <a:schemeClr val="accent5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0527889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56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Анна</cp:lastModifiedBy>
  <cp:revision>4</cp:revision>
  <dcterms:created xsi:type="dcterms:W3CDTF">2015-10-11T19:26:34Z</dcterms:created>
  <dcterms:modified xsi:type="dcterms:W3CDTF">2015-10-11T20:01:24Z</dcterms:modified>
</cp:coreProperties>
</file>