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645275" cy="9891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bg1">
              <a:lumMod val="95000"/>
            </a:schemeClr>
          </a:fgClr>
          <a:bgClr>
            <a:schemeClr val="accent4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9827" y="2915805"/>
            <a:ext cx="262462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Какая у меня </a:t>
            </a:r>
          </a:p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мама?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Десятиугольник 4"/>
          <p:cNvSpPr/>
          <p:nvPr/>
        </p:nvSpPr>
        <p:spPr>
          <a:xfrm>
            <a:off x="611560" y="332656"/>
            <a:ext cx="3096344" cy="2664296"/>
          </a:xfrm>
          <a:prstGeom prst="dec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Тревожная 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МАМА</a:t>
            </a:r>
          </a:p>
          <a:p>
            <a:pPr algn="ctr"/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Всегда и во всём видит угрозу моего благополучия, создавая при этом тяжёлую семейную атмосферу, лишая покоя всех членов семьи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Десятиугольник 5"/>
          <p:cNvSpPr/>
          <p:nvPr/>
        </p:nvSpPr>
        <p:spPr>
          <a:xfrm>
            <a:off x="5580112" y="4005064"/>
            <a:ext cx="3096344" cy="2664296"/>
          </a:xfrm>
          <a:prstGeom prst="dec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Уверенная 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МАМА</a:t>
            </a:r>
          </a:p>
          <a:p>
            <a:pPr algn="ctr"/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Хорошо знает, что хочет от меня. Запланировала мою жизнь ещё до рождения. Она подчиняет меня и стирает мою неповторимость. Подавляет стремление к инициативе.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Десятиугольник 6"/>
          <p:cNvSpPr/>
          <p:nvPr/>
        </p:nvSpPr>
        <p:spPr>
          <a:xfrm>
            <a:off x="5580112" y="332656"/>
            <a:ext cx="3096344" cy="2664296"/>
          </a:xfrm>
          <a:prstGeom prst="dec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Спокойная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МАМА</a:t>
            </a:r>
          </a:p>
          <a:p>
            <a:pPr algn="ctr"/>
            <a:endParaRPr lang="ru-RU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Знает обо мне абсолютно всё, чутко реагирует на проблемы, своевременно оказывает помощь. Воспитывает в атмосфере взаимопонимания и добра.</a:t>
            </a:r>
          </a:p>
        </p:txBody>
      </p:sp>
      <p:sp>
        <p:nvSpPr>
          <p:cNvPr id="8" name="Десятиугольник 7"/>
          <p:cNvSpPr/>
          <p:nvPr/>
        </p:nvSpPr>
        <p:spPr>
          <a:xfrm>
            <a:off x="611560" y="4005064"/>
            <a:ext cx="3096344" cy="2664296"/>
          </a:xfrm>
          <a:prstGeom prst="decag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Тоскливая </a:t>
            </a:r>
          </a:p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МАМА</a:t>
            </a:r>
          </a:p>
          <a:p>
            <a:pPr algn="ctr"/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Напряжена мыслями о себе и своём будущем, постоянно чем-то недовольна. Она видит во мне обузу, преграду на пути к возможному счастью</a:t>
            </a: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6669360"/>
            <a:ext cx="44279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/>
              <a:t>Автор : Куликова Т.А. Семейная педагогика и домашнее воспитание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59215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phere">
          <a:fgClr>
            <a:schemeClr val="accent3">
              <a:lumMod val="40000"/>
              <a:lumOff val="60000"/>
            </a:schemeClr>
          </a:fgClr>
          <a:bgClr>
            <a:schemeClr val="accent3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04887" y="2915805"/>
            <a:ext cx="289451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Какой у меня</a:t>
            </a: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Папа?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Шестиугольник 1"/>
          <p:cNvSpPr/>
          <p:nvPr/>
        </p:nvSpPr>
        <p:spPr>
          <a:xfrm>
            <a:off x="395536" y="260648"/>
            <a:ext cx="2448272" cy="2123581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Папа-мама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По-матерински заботливый, но не всегда терпеливый. Всё зависит от моего настроения. У меня всё хорошо – папа добрый, когда я капризничаю – папа сердится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508026" y="260648"/>
            <a:ext cx="2088232" cy="1872208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Крепкий орешек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Он непреклонен. С ним не возможно договорится, компромиссы не для него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23528" y="2915805"/>
            <a:ext cx="2088232" cy="1872208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Карабас-</a:t>
            </a:r>
            <a:r>
              <a:rPr lang="ru-RU" sz="1600" b="1" dirty="0" err="1" smtClean="0">
                <a:solidFill>
                  <a:schemeClr val="tx2"/>
                </a:solidFill>
              </a:rPr>
              <a:t>барабас</a:t>
            </a:r>
            <a:endParaRPr lang="ru-RU" sz="16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Злой и жестокий. Держит меня в ежовых рукавицах. Боюсь его наказаний. Вырасту и буду его ненавидеть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6776157" y="2915805"/>
            <a:ext cx="2088232" cy="1872208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Попрыгунья-стрекоза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Вроде живёт с нами, но не чувствует себя папой. Я для него обуза. Наступит тот день, когда он уйдёт навсегда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2" name="Шестиугольник 11"/>
          <p:cNvSpPr/>
          <p:nvPr/>
        </p:nvSpPr>
        <p:spPr>
          <a:xfrm>
            <a:off x="2060771" y="4797152"/>
            <a:ext cx="2088232" cy="1872208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Рубаха-парень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Мне с ним легко и весело. У него много друзей, из-за которых они с мамой ругаются. Мне его поэтому жаль.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3" name="Шестиугольник 12"/>
          <p:cNvSpPr/>
          <p:nvPr/>
        </p:nvSpPr>
        <p:spPr>
          <a:xfrm>
            <a:off x="4955281" y="4797152"/>
            <a:ext cx="2088232" cy="1872208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Ни рыба, 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ни мясо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Повторяет всё за мамой, даже если она не права. Боится её и часто не может за меня заступиться.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6190514" y="260648"/>
            <a:ext cx="2485942" cy="2088232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Мама-папа</a:t>
            </a:r>
          </a:p>
          <a:p>
            <a:pPr algn="ctr"/>
            <a:r>
              <a:rPr lang="ru-RU" sz="1200" dirty="0" smtClean="0">
                <a:solidFill>
                  <a:schemeClr val="tx2"/>
                </a:solidFill>
              </a:rPr>
              <a:t>Старается мне угодить, всё разрешает, всё прощает и я этим отлично пользуюсь. Поэтому вырастет из меня нехороший человек.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4008" y="6669360"/>
            <a:ext cx="44999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/>
              <a:t>Автор : Куликова Т.А. Семейная педагогика и домашнее воспитание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5162290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296</Words>
  <Application>Microsoft Office PowerPoint</Application>
  <PresentationFormat>Экран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6</cp:revision>
  <cp:lastPrinted>2015-10-29T18:08:17Z</cp:lastPrinted>
  <dcterms:created xsi:type="dcterms:W3CDTF">2015-10-29T09:05:51Z</dcterms:created>
  <dcterms:modified xsi:type="dcterms:W3CDTF">2015-10-29T18:08:35Z</dcterms:modified>
</cp:coreProperties>
</file>