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56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10.11.2015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cut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60032" y="2130425"/>
            <a:ext cx="3598168" cy="1470025"/>
          </a:xfrm>
        </p:spPr>
        <p:txBody>
          <a:bodyPr/>
          <a:lstStyle/>
          <a:p>
            <a:r>
              <a:rPr lang="ru-RU" dirty="0" smtClean="0"/>
              <a:t>Дмитрий Донской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://ic.pics.livejournal.com/drjurkoff/26458103/831440/831440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4286250" cy="5715000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148064" y="764704"/>
            <a:ext cx="374441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Князь </a:t>
            </a:r>
            <a:r>
              <a:rPr lang="ru-RU" sz="1600" dirty="0" smtClean="0"/>
              <a:t>Московский и великий князь Владимирский, прозванный Донским за победу в битве на </a:t>
            </a:r>
            <a:r>
              <a:rPr lang="ru-RU" sz="1600" dirty="0" err="1" smtClean="0"/>
              <a:t>Куликовском</a:t>
            </a:r>
            <a:r>
              <a:rPr lang="ru-RU" sz="1600" dirty="0" smtClean="0"/>
              <a:t> поле. </a:t>
            </a:r>
          </a:p>
          <a:p>
            <a:r>
              <a:rPr lang="ru-RU" sz="1600" dirty="0" smtClean="0"/>
              <a:t>Княжение Дмитрия Донского (1359-1389) оказалось переломной эпохой не только в истории Московского княжества XIV в., но и в истории всей Руси. Князь Дмитрий Иванович первым из московских правителей начал борьбу за освобождение русских земель от ордынской зависимости, под его руководством была одержана первая крупная победа над ордынским войском 8 сентября 1380 г. на Куликовом поле. Причислен к лику святых в 1988 г., в год тысячелетия крещения Руси.</a:t>
            </a:r>
            <a:endParaRPr lang="ru-RU" sz="1600" dirty="0"/>
          </a:p>
        </p:txBody>
      </p:sp>
      <p:pic>
        <p:nvPicPr>
          <p:cNvPr id="2050" name="Picture 2" descr="http://retina.news.mail.ru/prev670x400/pic/11/63/g19785460_e38b1c032da2145278085e9734e1b1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556792"/>
            <a:ext cx="4873377" cy="3547886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5366" name="Picture 6" descr="http://sbiblio.com/pictures/lingvostranovedcheskiy/120-233_(128-241)_img_2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0"/>
            <a:ext cx="6336704" cy="6507966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0</TotalTime>
  <Words>19</Words>
  <Application>Microsoft Office PowerPoint</Application>
  <PresentationFormat>Экран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Аспект</vt:lpstr>
      <vt:lpstr>Дмитрий Донской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Дмитрий Донской</dc:title>
  <dc:creator>пользователь</dc:creator>
  <cp:lastModifiedBy>Hewlett-Packard Company</cp:lastModifiedBy>
  <cp:revision>2</cp:revision>
  <dcterms:created xsi:type="dcterms:W3CDTF">2015-11-10T00:03:14Z</dcterms:created>
  <dcterms:modified xsi:type="dcterms:W3CDTF">2015-11-10T00:53:04Z</dcterms:modified>
</cp:coreProperties>
</file>