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562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C000"/>
                </a:solidFill>
              </a:rPr>
              <a:t>Мемориал</a:t>
            </a:r>
            <a:br>
              <a:rPr lang="ru-RU" b="1" dirty="0" smtClean="0">
                <a:solidFill>
                  <a:srgbClr val="FFC000"/>
                </a:solidFill>
              </a:rPr>
            </a:br>
            <a:r>
              <a:rPr lang="ru-RU" b="1" dirty="0" smtClean="0">
                <a:solidFill>
                  <a:srgbClr val="FFC000"/>
                </a:solidFill>
              </a:rPr>
              <a:t> «Вечный огонь»</a:t>
            </a:r>
            <a:br>
              <a:rPr lang="ru-RU" b="1" dirty="0" smtClean="0">
                <a:solidFill>
                  <a:srgbClr val="FFC000"/>
                </a:solidFill>
              </a:rPr>
            </a:br>
            <a:r>
              <a:rPr lang="ru-RU" b="1" dirty="0" smtClean="0">
                <a:solidFill>
                  <a:srgbClr val="FFC000"/>
                </a:solidFill>
              </a:rPr>
              <a:t>в Иркутске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3573016"/>
            <a:ext cx="2527001" cy="20162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900"/>
                            </p:stCondLst>
                            <p:childTnLst>
                              <p:par>
                                <p:cTn id="1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rgbClr val="FFC000"/>
                </a:solidFill>
              </a:rPr>
              <a:t>Мемориал «Вечный огонь»</a:t>
            </a:r>
            <a:br>
              <a:rPr lang="ru-RU" b="1" dirty="0" smtClean="0">
                <a:solidFill>
                  <a:srgbClr val="FFC000"/>
                </a:solidFill>
              </a:rPr>
            </a:br>
            <a:r>
              <a:rPr lang="ru-RU" b="1" dirty="0" smtClean="0">
                <a:solidFill>
                  <a:srgbClr val="FFC000"/>
                </a:solidFill>
              </a:rPr>
              <a:t>в Иркутске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0" y="1600200"/>
            <a:ext cx="8424863" cy="4525963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4200" dirty="0" smtClean="0"/>
              <a:t>           </a:t>
            </a:r>
          </a:p>
          <a:p>
            <a:pPr>
              <a:buNone/>
            </a:pPr>
            <a:r>
              <a:rPr lang="ru-RU" sz="4200" dirty="0" smtClean="0">
                <a:solidFill>
                  <a:schemeClr val="bg1"/>
                </a:solidFill>
              </a:rPr>
              <a:t>           Мемориальный комплекс посвящен памяти воинов-сибиряков, павших в боях против немецко-фашистских захватчиков в годы Великой Отечественной войны. Построен по проекту архитектора В.Н. </a:t>
            </a:r>
            <a:r>
              <a:rPr lang="ru-RU" sz="4200" dirty="0" err="1" smtClean="0">
                <a:solidFill>
                  <a:schemeClr val="bg1"/>
                </a:solidFill>
              </a:rPr>
              <a:t>Федорина</a:t>
            </a:r>
            <a:r>
              <a:rPr lang="ru-RU" sz="4200" dirty="0" smtClean="0">
                <a:solidFill>
                  <a:schemeClr val="bg1"/>
                </a:solidFill>
              </a:rPr>
              <a:t>, художника В.Г. Смагина. Открыт 8 мая 1975 г. Вечный огонь зажжен от факела, доставленного эстафетой от стен Московского Кремля с могилы Неизвестного солдата.</a:t>
            </a:r>
          </a:p>
          <a:p>
            <a:pPr>
              <a:buNone/>
            </a:pPr>
            <a:r>
              <a:rPr lang="ru-RU" sz="4200" dirty="0" smtClean="0">
                <a:solidFill>
                  <a:schemeClr val="bg1"/>
                </a:solidFill>
              </a:rPr>
              <a:t>            На фронт за годы войны ушло 211 000 иркутян, 50 000 из них не вернулись домой. Имена 37 иркутян - Героев Советского Союза высечены на центральной стене крыла здания Администрации Иркутской области.</a:t>
            </a:r>
          </a:p>
          <a:p>
            <a:pPr>
              <a:buNone/>
            </a:pPr>
            <a:r>
              <a:rPr lang="ru-RU" sz="4200" dirty="0" smtClean="0">
                <a:solidFill>
                  <a:schemeClr val="bg1"/>
                </a:solidFill>
              </a:rPr>
              <a:t>            Ежегодно в День Победы здесь проводятся массовые торжественные мероприятия в память о погибших воинах.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Мемориальный комплекс, Иркутс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052736"/>
            <a:ext cx="8096250" cy="51435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3200" dirty="0"/>
          </a:p>
        </p:txBody>
      </p:sp>
      <p:pic>
        <p:nvPicPr>
          <p:cNvPr id="17410" name="Picture 2" descr="C:\Users\пользователь\Desktop\DSC_097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332656"/>
            <a:ext cx="7419877" cy="4946585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403648" y="5517232"/>
            <a:ext cx="63367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Ученики МОУ «</a:t>
            </a:r>
            <a:r>
              <a:rPr lang="ru-RU" sz="2000" dirty="0" err="1" smtClean="0">
                <a:solidFill>
                  <a:schemeClr val="bg1"/>
                </a:solidFill>
              </a:rPr>
              <a:t>Седановская</a:t>
            </a:r>
            <a:r>
              <a:rPr lang="ru-RU" sz="2000" dirty="0" smtClean="0">
                <a:solidFill>
                  <a:schemeClr val="bg1"/>
                </a:solidFill>
              </a:rPr>
              <a:t> СОШ» у «Вечного огня»</a:t>
            </a:r>
          </a:p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 в Иркутске 3 ноября 2015 г.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19</TotalTime>
  <Words>128</Words>
  <Application>Microsoft Office PowerPoint</Application>
  <PresentationFormat>Экран (4:3)</PresentationFormat>
  <Paragraphs>8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Апекс</vt:lpstr>
      <vt:lpstr>Мемориал  «Вечный огонь» в Иркутске</vt:lpstr>
      <vt:lpstr> Мемориал «Вечный огонь» в Иркутске 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Мемориальный комплекс </dc:title>
  <dc:creator>пользователь</dc:creator>
  <cp:lastModifiedBy>Hewlett-Packard Company</cp:lastModifiedBy>
  <cp:revision>4</cp:revision>
  <dcterms:created xsi:type="dcterms:W3CDTF">2015-11-09T23:29:21Z</dcterms:created>
  <dcterms:modified xsi:type="dcterms:W3CDTF">2016-01-10T10:01:13Z</dcterms:modified>
</cp:coreProperties>
</file>