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1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&#1052;&#1086;&#1081;%20&#1087;&#1072;&#1087;&#1072;%20-%20&#1091;&#1095;&#1072;&#1089;&#1090;&#1085;&#1080;&#1082;%20&#1073;&#1086;&#1077;&#1074;&#1099;&#1093;%20&#1076;&#1077;&#1081;&#1089;&#1090;&#1074;&#1080;&#1081;%20&#1074;%20&#1075;&#1086;&#1088;&#1103;&#1095;&#1080;&#1093;%20&#1090;&#1086;&#1095;&#1082;&#1072;&#1093;.pptx" TargetMode="External"/><Relationship Id="rId3" Type="http://schemas.openxmlformats.org/officeDocument/2006/relationships/hyperlink" Target="&#1040;&#1083;&#1077;&#1082;&#1089;&#1072;&#1085;&#1076;&#1088;%20&#1053;&#1077;&#1074;&#1089;&#1082;&#1080;&#1081;.pptx" TargetMode="External"/><Relationship Id="rId7" Type="http://schemas.openxmlformats.org/officeDocument/2006/relationships/hyperlink" Target="&#1052;&#1086;&#1081;%20&#1087;&#1088;&#1072;&#1076;&#1077;&#1076;%20-%20&#1091;&#1095;&#1072;&#1089;&#1090;&#1085;&#1080;&#1082;%20&#1042;&#1077;&#1083;&#1080;&#1082;&#1086;&#1081;%20&#1054;&#1090;&#1077;&#1095;&#1077;&#1089;&#1090;&#1074;&#1077;&#1085;&#1085;&#1086;&#1081;%20&#1074;&#1086;&#1081;&#1085;&#1099;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44;&#1084;&#1080;&#1090;&#1088;&#1080;&#1081;%20&#1044;&#1086;&#1085;&#1089;&#1082;&#1086;&#1081;.pptx" TargetMode="External"/><Relationship Id="rId5" Type="http://schemas.openxmlformats.org/officeDocument/2006/relationships/hyperlink" Target="&#1043;.&#1050;.%20&#1046;&#1091;&#1082;&#1086;&#1074;.pptx" TargetMode="External"/><Relationship Id="rId4" Type="http://schemas.openxmlformats.org/officeDocument/2006/relationships/hyperlink" Target="&#1052;&#1077;&#1084;&#1086;&#1088;&#1080;&#1072;&#1083;&#1100;&#1085;&#1099;&#1081;%20&#1082;&#1086;&#1084;&#1087;&#1083;&#1077;&#1082;&#1089;%20&#1074;%20&#1048;&#1088;&#1082;&#1091;&#1090;&#1089;&#1082;&#1077;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tatic.panoramio.com/photos/large/851348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4662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Отечество моё! Россия!</a:t>
            </a:r>
          </a:p>
          <a:p>
            <a:r>
              <a:rPr lang="ru-RU" dirty="0" smtClean="0"/>
              <a:t>В тебе дух старины живет.</a:t>
            </a:r>
          </a:p>
          <a:p>
            <a:r>
              <a:rPr lang="ru-RU" dirty="0" smtClean="0"/>
              <a:t>И не одна еще стихия</a:t>
            </a:r>
          </a:p>
          <a:p>
            <a:r>
              <a:rPr lang="ru-RU" dirty="0" smtClean="0"/>
              <a:t>Не победила твой народ.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670" y="5589240"/>
            <a:ext cx="902433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cs typeface="Aharoni" pitchFamily="2" charset="-79"/>
              </a:rPr>
              <a:t>Защитники Земли Русской</a:t>
            </a:r>
            <a:endParaRPr lang="ru-RU" sz="6000" b="1" dirty="0">
              <a:solidFill>
                <a:srgbClr val="FFFF00"/>
              </a:solidFill>
              <a:cs typeface="Aharoni" pitchFamily="2" charset="-79"/>
            </a:endParaRPr>
          </a:p>
        </p:txBody>
      </p:sp>
      <p:sp>
        <p:nvSpPr>
          <p:cNvPr id="5" name="Скругленный прямоугольник 4">
            <a:hlinkClick r:id="rId3" action="ppaction://hlinkpres?slideindex=1&amp;slidetitle="/>
          </p:cNvPr>
          <p:cNvSpPr/>
          <p:nvPr/>
        </p:nvSpPr>
        <p:spPr>
          <a:xfrm>
            <a:off x="323528" y="1628800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pres?slideindex=1&amp;slidetitle="/>
              </a:rPr>
              <a:t>Александр Невский.</a:t>
            </a:r>
            <a:r>
              <a:rPr lang="en-US" dirty="0" err="1" smtClean="0">
                <a:hlinkClick r:id="rId3" action="ppaction://hlinkpres?slideindex=1&amp;slidetitle="/>
              </a:rPr>
              <a:t>pptx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176" y="260648"/>
            <a:ext cx="2736304" cy="864096"/>
          </a:xfrm>
          <a:prstGeom prst="roundRect">
            <a:avLst>
              <a:gd name="adj" fmla="val 82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pres?slideindex=1&amp;slidetitle="/>
              </a:rPr>
              <a:t>Мемориальный комплекс в Иркутске.</a:t>
            </a:r>
            <a:r>
              <a:rPr lang="en-US" dirty="0" err="1" smtClean="0">
                <a:hlinkClick r:id="rId4" action="ppaction://hlinkpres?slideindex=1&amp;slidetitle="/>
              </a:rPr>
              <a:t>pptx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3501008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pres?slideindex=1&amp;slidetitle="/>
              </a:rPr>
              <a:t>Г.К. Жуков.</a:t>
            </a:r>
            <a:r>
              <a:rPr lang="en-US" dirty="0" err="1" smtClean="0">
                <a:hlinkClick r:id="rId5" action="ppaction://hlinkpres?slideindex=1&amp;slidetitle="/>
              </a:rPr>
              <a:t>pptx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2564904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6" action="ppaction://hlinkpres?slideindex=1&amp;slidetitle="/>
              </a:rPr>
              <a:t>Дмитрий Донской.</a:t>
            </a:r>
            <a:r>
              <a:rPr lang="en-US" dirty="0" err="1" smtClean="0">
                <a:hlinkClick r:id="rId6" action="ppaction://hlinkpres?slideindex=1&amp;slidetitle="/>
              </a:rPr>
              <a:t>pptx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1340768"/>
            <a:ext cx="273630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 action="ppaction://hlinkpres?slideindex=1&amp;slidetitle="/>
              </a:rPr>
              <a:t>Мой прадед - участник Великой Отечественной </a:t>
            </a:r>
            <a:r>
              <a:rPr lang="ru-RU" dirty="0" err="1" smtClean="0">
                <a:hlinkClick r:id="rId7" action="ppaction://hlinkpres?slideindex=1&amp;slidetitle="/>
              </a:rPr>
              <a:t>войны.pptx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56176" y="2492896"/>
            <a:ext cx="277180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pres?slideindex=1&amp;slidetitle="/>
              </a:rPr>
              <a:t>Мой папа - участник боевых действий в горячих </a:t>
            </a:r>
            <a:r>
              <a:rPr lang="ru-RU" dirty="0" err="1" smtClean="0">
                <a:hlinkClick r:id="rId8" action="ppaction://hlinkpres?slideindex=1&amp;slidetitle="/>
              </a:rPr>
              <a:t>точках.pptx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55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Hewlett-Packard Company</cp:lastModifiedBy>
  <cp:revision>5</cp:revision>
  <dcterms:created xsi:type="dcterms:W3CDTF">2015-11-10T00:03:57Z</dcterms:created>
  <dcterms:modified xsi:type="dcterms:W3CDTF">2016-01-10T09:53:48Z</dcterms:modified>
</cp:coreProperties>
</file>