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6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search/?csg=0%2C0%2C0%2C0%2C0%2C1%2C0&amp;text=%D0%92%D1%82%D0%BE%D1%80%D0%BE%D0%B9%20%D1%88%D0%B2%D0%B5%D0%B4%D1%81%D0%BA%D0%B8%D0%B9%20%D0%BA%D1%80%D0%B5%D1%81%D1%82%D0%BE%D0%B2%D1%8B%D0%B9%20%D0%BF%D0%BE%D1%85%D0%BE%D0%B4&amp;lr=63&amp;nomisspell=1&amp;ento=0oCgpydXc0NTA0MjkyGALcW7kD" TargetMode="External"/><Relationship Id="rId2" Type="http://schemas.openxmlformats.org/officeDocument/2006/relationships/hyperlink" Target="https://yandex.ru/search/?csg=0%2C0%2C0%2C0%2C0%2C1%2C0&amp;text=%D1%80%D0%B5%D0%BA%D0%B0%20%D0%98%D0%B6%D0%BE%D1%80%D0%B0&amp;lr=63&amp;nomisspell=1&amp;ento=0oCghydXc4MjA0MhgCu03FmA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search/?csg=0%2C0%2C0%2C0%2C0%2C1%2C0&amp;text=%D0%9B%D0%B8%D0%B2%D0%BE%D0%BD%D1%81%D0%BA%D0%B8%D0%B9%20%D0%BF%D0%BE%D1%85%D0%BE%D0%B4%20%D0%BD%D0%B0%20%D0%A0%D1%83%D1%81%D1%8C&amp;lr=63&amp;nomisspell=1&amp;ento=0oCgpydXcxNDAxNTkwGAK8pBpj" TargetMode="External"/><Relationship Id="rId2" Type="http://schemas.openxmlformats.org/officeDocument/2006/relationships/hyperlink" Target="https://yandex.ru/search/?csg=0%2C0%2C0%2C0%2C0%2C1%2C0&amp;text=%D0%A7%D1%83%D0%B4%D1%81%D0%BA%D0%BE%D0%B5%20%D0%BE%D0%B7%D0%B5%D1%80%D0%BE&amp;lr=63&amp;nomisspell=1&amp;ento=0oCghydXc1NTQzORgCcyKXS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Александр Невский – </a:t>
            </a:r>
            <a:br>
              <a:rPr lang="ru-RU" dirty="0" smtClean="0"/>
            </a:br>
            <a:r>
              <a:rPr lang="ru-RU" dirty="0" smtClean="0"/>
              <a:t>имя Россия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2008 г.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urwiki.admsurgut.ru/wiki/images/7/7d/%D0%9A%D0%BD%D1%8F%D0%B7%D1%8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548680"/>
            <a:ext cx="3333750" cy="575310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923928" y="1100644"/>
            <a:ext cx="4860032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Александр Ярославович Невский – сын Ярослава Всеволодовича и внук Всеволода Большое гнездо - родился в мае 1221 года. Свое прозвище «Невский» он получил за победу на реке Неве. После смерти своего брата Федора, Александр становится старшим сыном Ярослава и основным наследником его владений. В 1236 году, Ярослав отправляется на княжение в Киеве, а на престоле в Новгороде оставляет Александра.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 период его руководства Новгородскими землями идет активное строительство крепостей на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Юго-Западе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по реке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Шелони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для защиты от литовцев. Его внешняя политика выстраивалась по двум основным направлениям: стабилизация отношений с Золотой Ордой и укрепление западных границ. И если от монголо-татарского нашествия Новгород практически не пострадал, так как основные военные действия проходили Южнее новгородских земель, то с запада надвигалась реальная угроза. Обстановка на западе была очень напряженной. Перманентный территориальный конфликт с соседями приводил к регулярным разорениям псковско-новгородских земель.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3" name="Picture 3" descr="Александр Невский биография кратк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3476548" cy="267426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004048" y="368369"/>
            <a:ext cx="3816424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Сражение на реке Неве между новгородским войском под командованием князя Александра Ярославича и шведским войском. Александр Ярославич за победу и личную храбрость в бою получил почётное прозвище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Невский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Место: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устье реки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551A8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река Ижора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Новгородская земля,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Ингерманландия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Военная кампания: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551A8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Второй шведский крестовый поход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Дата: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15 июля 1240 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7414" name="Picture 6" descr="http://mypresentation.ru/documents/0a14461e09c2321c6ee9218dcdc9f6eb/img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475990" cy="3356992"/>
          </a:xfrm>
          <a:prstGeom prst="rect">
            <a:avLst/>
          </a:prstGeom>
          <a:noFill/>
        </p:spPr>
      </p:pic>
      <p:pic>
        <p:nvPicPr>
          <p:cNvPr id="17416" name="Picture 8" descr="http://cs627528.vk.me/v627528579/a99a/mGG33zTZSo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3533774"/>
            <a:ext cx="4762500" cy="332422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292080" y="139847"/>
            <a:ext cx="349188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Ледовое побоище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Битва, произошедшая на льду Чудского озера 5 апреля 1242 года с участием новгородцев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владимирцев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под предводительством Александра Невского, с одной стороны, и войском Ливонского ордена, с другой стороны. Главное сражение неудачной захватнической кампании Ордена 1240-1242 годов.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Место: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551A8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Чудское озеро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Военная кампания: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551A8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Ливонский поход на Русь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Дата: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 апреля 1242 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7" name="Picture 3" descr="http://dok.opredelim.com/pars_docs/refs/57/56267/img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860032" cy="3645024"/>
          </a:xfrm>
          <a:prstGeom prst="rect">
            <a:avLst/>
          </a:prstGeom>
          <a:noFill/>
        </p:spPr>
      </p:pic>
      <p:pic>
        <p:nvPicPr>
          <p:cNvPr id="16389" name="Picture 5" descr="http://cs540108.vk.me/c540103/v540103921/4bb4/k__sv0QMxx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3747254"/>
            <a:ext cx="5184576" cy="311074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</TotalTime>
  <Words>235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Александр Невский –  имя Россия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Невский</dc:title>
  <dc:creator>пользователь</dc:creator>
  <cp:lastModifiedBy>Hewlett-Packard Company</cp:lastModifiedBy>
  <cp:revision>3</cp:revision>
  <dcterms:created xsi:type="dcterms:W3CDTF">2015-11-10T00:02:56Z</dcterms:created>
  <dcterms:modified xsi:type="dcterms:W3CDTF">2015-11-10T00:41:58Z</dcterms:modified>
</cp:coreProperties>
</file>