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980728"/>
            <a:ext cx="4462264" cy="3384375"/>
          </a:xfrm>
        </p:spPr>
        <p:txBody>
          <a:bodyPr>
            <a:normAutofit/>
          </a:bodyPr>
          <a:lstStyle/>
          <a:p>
            <a:r>
              <a:rPr lang="ru-RU" dirty="0" smtClean="0"/>
              <a:t>Георгий Константинович Жуков</a:t>
            </a:r>
            <a:endParaRPr lang="ru-RU" dirty="0"/>
          </a:p>
        </p:txBody>
      </p:sp>
      <p:pic>
        <p:nvPicPr>
          <p:cNvPr id="4" name="Picture 2" descr="Жуков Георгий Константин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323021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pt4web.ru/images/23/3641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124395" cy="609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slide.ru/images/22/28951/73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920880" cy="5940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Парад Победы. </a:t>
            </a:r>
            <a:br>
              <a:rPr lang="ru-RU" dirty="0" smtClean="0"/>
            </a:br>
            <a:r>
              <a:rPr lang="ru-RU" dirty="0" smtClean="0"/>
              <a:t>Г.К. Жуков и К.К.Рокоссовский.</a:t>
            </a:r>
            <a:endParaRPr lang="ru-RU" dirty="0"/>
          </a:p>
        </p:txBody>
      </p:sp>
      <p:pic>
        <p:nvPicPr>
          <p:cNvPr id="18434" name="Picture 2" descr="http://pamyat1945.ucoz.ru/_vi/92/45246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erver.audiopedia.su:8888/staroeradio/images/pics/008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8261380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6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Георгий Константинович Жуков</vt:lpstr>
      <vt:lpstr>Слайд 2</vt:lpstr>
      <vt:lpstr>Слайд 3</vt:lpstr>
      <vt:lpstr>Парад Победы.  Г.К. Жуков и К.К.Рокоссовский.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Георгий Константинович Жуков</dc:title>
  <dc:creator>пользователь</dc:creator>
  <cp:lastModifiedBy>Hewlett-Packard Company</cp:lastModifiedBy>
  <cp:revision>2</cp:revision>
  <dcterms:created xsi:type="dcterms:W3CDTF">2015-11-10T00:03:30Z</dcterms:created>
  <dcterms:modified xsi:type="dcterms:W3CDTF">2016-01-10T10:00:00Z</dcterms:modified>
</cp:coreProperties>
</file>