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70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4F54AC3-77BB-46D0-A57A-FC560CA8DB67}" type="datetimeFigureOut">
              <a:rPr lang="ru-RU" smtClean="0"/>
              <a:pPr/>
              <a:t>15.02.2012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18AAA37-BBB6-40B6-A6F2-E0E900FD74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2"/>
            <a:ext cx="8458200" cy="4861364"/>
          </a:xfrm>
        </p:spPr>
        <p:txBody>
          <a:bodyPr/>
          <a:lstStyle/>
          <a:p>
            <a:pPr algn="ctr"/>
            <a:r>
              <a:rPr lang="ru-RU" dirty="0" smtClean="0"/>
              <a:t>Литературное чтение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009672"/>
          </a:xfrm>
        </p:spPr>
        <p:txBody>
          <a:bodyPr/>
          <a:lstStyle/>
          <a:p>
            <a:pPr algn="ctr"/>
            <a:r>
              <a:rPr lang="ru-RU" dirty="0" smtClean="0"/>
              <a:t>ларь – деревянный ящик для муки</a:t>
            </a:r>
            <a:endParaRPr lang="ru-RU" dirty="0"/>
          </a:p>
        </p:txBody>
      </p:sp>
      <p:pic>
        <p:nvPicPr>
          <p:cNvPr id="4" name="Содержимое 3" descr="http://t3.gstatic.com/images?q=tbn:ANd9GcSXRmczbpE6KDjZzsuqubIGmJswTSPZtfVkuaZXoAvG_WPQptpWQ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428736"/>
            <a:ext cx="585791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357166"/>
            <a:ext cx="3757610" cy="5857916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Забавный, живая рукавица, милый, как маленький ребёнок, увалень, упрямый зверь,</a:t>
            </a:r>
          </a:p>
          <a:p>
            <a:r>
              <a:rPr lang="ru-RU" sz="3600" dirty="0" smtClean="0"/>
              <a:t>    маленький гость, маленький квартирант, беспокойный гость, разбойник, поганый зверь. </a:t>
            </a:r>
          </a:p>
          <a:p>
            <a:endParaRPr lang="ru-RU" dirty="0"/>
          </a:p>
        </p:txBody>
      </p:sp>
      <p:pic>
        <p:nvPicPr>
          <p:cNvPr id="5" name="Содержимое 4" descr="Картинка 33 из 46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57166"/>
            <a:ext cx="4214842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108587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У каждого - своё место в природе.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Содержимое 4" descr="Медведи, медвежонок картинки фото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28"/>
            <a:ext cx="493776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86868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dirty="0" smtClean="0"/>
              <a:t>подготовить пересказ текста от 3-го лица.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04337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Спасибо за урок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ежи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000108"/>
            <a:ext cx="5340350" cy="40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214950"/>
            <a:ext cx="8458200" cy="1000132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 smtClean="0"/>
              <a:t>У каждого - своё место в природе.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pic>
        <p:nvPicPr>
          <p:cNvPr id="5" name="Содержимое 4" descr="ежик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785794"/>
            <a:ext cx="5340350" cy="400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5400" i="1" dirty="0" smtClean="0"/>
              <a:t>   «Мы все вздохнули свободно, когда наконец избавились от этого милого зверя и когда весь дом пришёл в прежний порядок».</a:t>
            </a:r>
            <a:endParaRPr lang="ru-RU" sz="5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   Что происходит, когда дикие звери попадают жить к человеку?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686800" cy="522289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4400" dirty="0" smtClean="0"/>
              <a:t>Дмитрий Мамин–Сибиряк</a:t>
            </a:r>
          </a:p>
          <a:p>
            <a:pPr algn="ctr">
              <a:buNone/>
            </a:pPr>
            <a:r>
              <a:rPr lang="ru-RU" sz="4400" dirty="0" smtClean="0"/>
              <a:t>Медведко</a:t>
            </a:r>
          </a:p>
          <a:p>
            <a:pPr algn="ctr">
              <a:buNone/>
            </a:pPr>
            <a:endParaRPr lang="ru-RU" dirty="0"/>
          </a:p>
        </p:txBody>
      </p:sp>
      <p:pic>
        <p:nvPicPr>
          <p:cNvPr id="4" name="Рисунок 3" descr="Картинка 15 из 46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714620"/>
            <a:ext cx="357190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928670"/>
            <a:ext cx="4357718" cy="4800600"/>
          </a:xfrm>
        </p:spPr>
        <p:txBody>
          <a:bodyPr/>
          <a:lstStyle/>
          <a:p>
            <a:pPr algn="ctr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Дмитрий </a:t>
            </a:r>
            <a:r>
              <a:rPr lang="ru-RU" sz="4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Наркисович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Мамин – Сибиряк</a:t>
            </a:r>
          </a:p>
          <a:p>
            <a:pPr algn="ctr">
              <a:defRPr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(1852 – 1912 г.г.)</a:t>
            </a:r>
            <a:endParaRPr lang="ru-RU" sz="4400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4929190" y="642918"/>
            <a:ext cx="3646025" cy="48006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85728"/>
            <a:ext cx="4257676" cy="5124472"/>
          </a:xfrm>
        </p:spPr>
        <p:txBody>
          <a:bodyPr>
            <a:noAutofit/>
          </a:bodyPr>
          <a:lstStyle/>
          <a:p>
            <a:r>
              <a:rPr lang="ru-RU" sz="2000" dirty="0" smtClean="0"/>
              <a:t>Русский писатель </a:t>
            </a:r>
            <a:r>
              <a:rPr lang="ru-RU" sz="2000" dirty="0" err="1" smtClean="0"/>
              <a:t>Д.Н.Мамин-Сибиряк</a:t>
            </a:r>
            <a:r>
              <a:rPr lang="ru-RU" sz="2000" dirty="0" smtClean="0"/>
              <a:t> родился в 1852 </a:t>
            </a:r>
            <a:r>
              <a:rPr lang="ru-RU" sz="2000" dirty="0" err="1" smtClean="0"/>
              <a:t>году.Настоящая</a:t>
            </a:r>
            <a:r>
              <a:rPr lang="ru-RU" sz="2000" dirty="0" smtClean="0"/>
              <a:t> фамилия писателя Мамин. Родился на Урале в заводском поселке в семье бедного заводского священника и сельской учительницы. Родители научили мальчика любить книгу, он зачитывался произведениями Пушкина и Гоголя, Тургенева и Некрасова.  Семья выписывала для детей журнал “Детский мир”. В мальчике рано проявилась страсть к литературе. С 16 лет он вёл дневник, куда записывал свои мысли и наблюдения о жизни родного края, Урала. Публикуя свои произведения,  он подписывался Д.Сибиряк. Так появилась фамилия из двух слов.</a:t>
            </a:r>
          </a:p>
          <a:p>
            <a:endParaRPr lang="ru-RU" sz="2000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072066" y="714356"/>
            <a:ext cx="3646025" cy="48006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Барин - богатый, знатный человек.</a:t>
            </a:r>
          </a:p>
          <a:p>
            <a:pPr algn="ctr">
              <a:buNone/>
            </a:pPr>
            <a:r>
              <a:rPr lang="ru-RU" sz="4400" dirty="0" smtClean="0"/>
              <a:t> Кучер - человек, управляющий лошадьми.</a:t>
            </a:r>
          </a:p>
          <a:p>
            <a:pPr algn="ctr">
              <a:buNone/>
            </a:pPr>
            <a:r>
              <a:rPr lang="ru-RU" sz="4400" dirty="0" smtClean="0"/>
              <a:t> Конец XIX- начало XX века</a:t>
            </a:r>
            <a:r>
              <a:rPr lang="ru-RU" sz="4400" dirty="0" smtClean="0"/>
              <a:t>.</a:t>
            </a:r>
          </a:p>
          <a:p>
            <a:pPr algn="ctr">
              <a:buNone/>
            </a:pPr>
            <a:r>
              <a:rPr lang="ru-RU" sz="4400" dirty="0" smtClean="0"/>
              <a:t>Уездный город – небольшой город.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235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Трек</vt:lpstr>
      <vt:lpstr>Литературное чтение  3 класс</vt:lpstr>
      <vt:lpstr>Слайд 2</vt:lpstr>
      <vt:lpstr>У каждого - своё место в природе. </vt:lpstr>
      <vt:lpstr>Слайд 4</vt:lpstr>
      <vt:lpstr>Слайд 5</vt:lpstr>
      <vt:lpstr>Слайд 6</vt:lpstr>
      <vt:lpstr>Слайд 7</vt:lpstr>
      <vt:lpstr>Слайд 8</vt:lpstr>
      <vt:lpstr>Слайд 9</vt:lpstr>
      <vt:lpstr>ларь – деревянный ящик для муки</vt:lpstr>
      <vt:lpstr>Слайд 11</vt:lpstr>
      <vt:lpstr>У каждого - своё место в природе. </vt:lpstr>
      <vt:lpstr>Домашнее задание:</vt:lpstr>
      <vt:lpstr>Спасибо за урок</vt:lpstr>
    </vt:vector>
  </TitlesOfParts>
  <Company>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Литературное чтение  3 класс</dc:title>
  <dc:creator>User</dc:creator>
  <cp:lastModifiedBy>User</cp:lastModifiedBy>
  <cp:revision>11</cp:revision>
  <dcterms:created xsi:type="dcterms:W3CDTF">2012-02-15T16:43:01Z</dcterms:created>
  <dcterms:modified xsi:type="dcterms:W3CDTF">2012-02-15T19:09:22Z</dcterms:modified>
</cp:coreProperties>
</file>