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72;&#1088;&#1080;&#1089;&#1072;\Desktop\Alla-Hadikova-Mady-castyta_(get-tune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п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4478" y="-1"/>
            <a:ext cx="12215898" cy="6866925"/>
          </a:xfrm>
          <a:prstGeom prst="rect">
            <a:avLst/>
          </a:prstGeom>
        </p:spPr>
      </p:pic>
      <p:pic>
        <p:nvPicPr>
          <p:cNvPr id="5" name="Alla-Hadikova-Mady-castyt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8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v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10422194"/>
          </a:xfrm>
        </p:spPr>
      </p:pic>
    </p:spTree>
  </p:cSld>
  <p:clrMapOvr>
    <a:masterClrMapping/>
  </p:clrMapOvr>
  <p:transition advTm="4976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ее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063" y="0"/>
            <a:ext cx="9168063" cy="6858000"/>
          </a:xfrm>
        </p:spPr>
      </p:pic>
    </p:spTree>
  </p:cSld>
  <p:clrMapOvr>
    <a:masterClrMapping/>
  </p:clrMapOvr>
  <p:transition advTm="5116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M-AND-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0098" y="0"/>
            <a:ext cx="10358510" cy="6892186"/>
          </a:xfrm>
        </p:spPr>
      </p:pic>
    </p:spTree>
  </p:cSld>
  <p:clrMapOvr>
    <a:masterClrMapping/>
  </p:clrMapOvr>
  <p:transition advTm="5288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620000"/>
          </a:xfrm>
        </p:spPr>
      </p:pic>
    </p:spTree>
  </p:cSld>
  <p:clrMapOvr>
    <a:masterClrMapping/>
  </p:clrMapOvr>
  <p:transition advTm="5273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с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10501350" cy="7000900"/>
          </a:xfrm>
        </p:spPr>
      </p:pic>
    </p:spTree>
  </p:cSld>
  <p:clrMapOvr>
    <a:masterClrMapping/>
  </p:clrMapOvr>
  <p:transition advTm="5616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оооооооооо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0"/>
            <a:ext cx="10608507" cy="7072338"/>
          </a:xfrm>
        </p:spPr>
      </p:pic>
    </p:spTree>
  </p:cSld>
  <p:clrMapOvr>
    <a:masterClrMapping/>
  </p:clrMapOvr>
  <p:transition advTm="5039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еее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0098" y="0"/>
            <a:ext cx="10608507" cy="7072338"/>
          </a:xfrm>
        </p:spPr>
      </p:pic>
    </p:spTree>
  </p:cSld>
  <p:clrMapOvr>
    <a:masterClrMapping/>
  </p:clrMapOvr>
  <p:transition advTm="7051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id-pri-vospitanii-rebenka-postoyanno-voznikaet-vopros-kto-kogo-na-samom-dele-vospityvaet_i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14201826" cy="7000900"/>
          </a:xfrm>
        </p:spPr>
      </p:pic>
    </p:spTree>
  </p:cSld>
  <p:clrMapOvr>
    <a:masterClrMapping/>
  </p:clrMapOvr>
  <p:transition advTm="482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Baby-with-mum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00090"/>
            <a:ext cx="9144000" cy="11194025"/>
          </a:xfrm>
        </p:spPr>
      </p:pic>
    </p:spTree>
  </p:cSld>
  <p:clrMapOvr>
    <a:masterClrMapping/>
  </p:clrMapOvr>
  <p:transition advTm="535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3519904-Happy-mother-with-her-chi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0"/>
            <a:ext cx="10608507" cy="7072338"/>
          </a:xfr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iemow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7018760"/>
          </a:xfrm>
        </p:spPr>
      </p:pic>
    </p:spTree>
  </p:cSld>
  <p:clrMapOvr>
    <a:masterClrMapping/>
  </p:clrMapOvr>
  <p:transition advTm="507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39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86172"/>
            <a:ext cx="9501222" cy="13805276"/>
          </a:xfrm>
        </p:spPr>
      </p:pic>
    </p:spTree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1871275-Mother-and-daughter-reading-a-b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10562047" cy="7072338"/>
          </a:xfr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k-are-required-nurse-1.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0"/>
            <a:ext cx="11601924" cy="7715280"/>
          </a:xfrm>
        </p:spPr>
      </p:pic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47c540427c6998e19ea663d4c94128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71528"/>
            <a:ext cx="9144000" cy="7651102"/>
          </a:xfrm>
        </p:spPr>
      </p:pic>
    </p:spTree>
  </p:cSld>
  <p:clrMapOvr>
    <a:masterClrMapping/>
  </p:clrMapOvr>
  <p:transition advTm="678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60" y="0"/>
            <a:ext cx="10287072" cy="6858048"/>
          </a:xfrm>
        </p:spPr>
      </p:pic>
    </p:spTree>
  </p:cSld>
  <p:clrMapOvr>
    <a:masterClrMapping/>
  </p:clrMapOvr>
  <p:transition advTm="5039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55385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305707" cy="7072338"/>
          </a:xfrm>
        </p:spPr>
      </p:pic>
    </p:spTree>
  </p:cSld>
  <p:clrMapOvr>
    <a:masterClrMapping/>
  </p:clrMapOvr>
  <p:transition advTm="5039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by-with-mumma-HD-wallpapers-download-wid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28652"/>
            <a:ext cx="9358346" cy="7486676"/>
          </a:xfrm>
        </p:spPr>
      </p:pic>
    </p:spTree>
  </p:cSld>
  <p:clrMapOvr>
    <a:masterClrMapping/>
  </p:clrMapOvr>
  <p:transition advTm="5194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25268627-Happy-mother-and-daughter-cuddling-outdoor-green-backgr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8419986"/>
          </a:xfrm>
        </p:spPr>
      </p:pic>
    </p:spTree>
  </p:cSld>
  <p:clrMapOvr>
    <a:masterClrMapping/>
  </p:clrMapOvr>
  <p:transition advTm="5023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ееееееееееее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57280"/>
            <a:ext cx="9144000" cy="11474823"/>
          </a:xfrm>
        </p:spPr>
      </p:pic>
    </p:spTree>
  </p:cSld>
  <p:clrMapOvr>
    <a:masterClrMapping/>
  </p:clrMapOvr>
  <p:transition advTm="507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10287072" cy="6858048"/>
          </a:xfrm>
        </p:spPr>
      </p:pic>
    </p:spTree>
  </p:cSld>
  <p:clrMapOvr>
    <a:masterClrMapping/>
  </p:clrMapOvr>
  <p:transition advTm="5039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16256001"/>
          </a:xfrm>
        </p:spPr>
      </p:pic>
    </p:spTree>
  </p:cSld>
  <p:clrMapOvr>
    <a:masterClrMapping/>
  </p:clrMapOvr>
  <p:transition advTm="5132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PresentationFormat>Экран (4:3)</PresentationFormat>
  <Paragraphs>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8</cp:revision>
  <dcterms:created xsi:type="dcterms:W3CDTF">2016-01-09T08:55:09Z</dcterms:created>
  <dcterms:modified xsi:type="dcterms:W3CDTF">2016-01-09T10:48:50Z</dcterms:modified>
</cp:coreProperties>
</file>