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79" r:id="rId3"/>
    <p:sldId id="281" r:id="rId4"/>
    <p:sldId id="282" r:id="rId5"/>
    <p:sldId id="272" r:id="rId6"/>
    <p:sldId id="280" r:id="rId7"/>
    <p:sldId id="283" r:id="rId8"/>
    <p:sldId id="284" r:id="rId9"/>
    <p:sldId id="286" r:id="rId10"/>
    <p:sldId id="287" r:id="rId11"/>
    <p:sldId id="288" r:id="rId12"/>
    <p:sldId id="289" r:id="rId13"/>
    <p:sldId id="293" r:id="rId14"/>
    <p:sldId id="290" r:id="rId15"/>
    <p:sldId id="29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FF"/>
    <a:srgbClr val="CC00CC"/>
    <a:srgbClr val="FFB9FF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17308E-24CF-4D94-9D78-98DDAC28E94D}" type="datetimeFigureOut">
              <a:rPr lang="ru-RU"/>
              <a:pPr>
                <a:defRPr/>
              </a:pPr>
              <a:t>26.12.2012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D4C8014-A0B9-4620-A5C9-1B938A8B0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F2FC9C-EC80-42EC-B892-EB5AFFDE8DE3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FE8A9-F5FC-4FCA-BFE4-B2F462F3EF61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CA95DC-347E-4434-B338-8DC0F266192C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4FEB8-C83C-4F15-B1F1-BFFD33CC5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8DD13-D78E-41DB-A898-7BE9AD924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ED8D9-E775-48A5-84F3-D95F9454B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1E8EE-DF4E-419B-B402-D5A1EC419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C7585-E0A8-421D-9404-83CF93B26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BDA4A-CB61-4D56-8E4A-849D0E67A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11009-D2FE-45AA-93F1-E4695D4A2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BAA8D-31BF-4300-AB08-EAF756404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33932-9566-46F8-93C1-A19EB196D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C3451-5982-4FAC-9E0E-58AA24EB6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204D2-C7C4-4C63-850D-5366DC117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rgbClr val="00B050"/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1B6BA3-2A5C-4813-BB49-F959F01C7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9.gif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рабочий стол windows 7\28d5d605160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Предмет математики столь серьезен, что не следует </a:t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упускать ни одной возможности сделать его более </a:t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занимательным. </a:t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(Б. Паскаль)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827088" y="1196975"/>
            <a:ext cx="7561262" cy="33877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ctr"/>
            <a:r>
              <a:rPr lang="ru-RU" sz="3600">
                <a:solidFill>
                  <a:srgbClr val="0000FF"/>
                </a:solidFill>
                <a:latin typeface="Bookman Old Style"/>
              </a:rPr>
              <a:t>Я- цифра меньше десяти, </a:t>
            </a:r>
          </a:p>
          <a:p>
            <a:pPr indent="457200" algn="ctr"/>
            <a:r>
              <a:rPr lang="ru-RU" sz="3600">
                <a:solidFill>
                  <a:srgbClr val="0000FF"/>
                </a:solidFill>
                <a:latin typeface="Bookman Old Style"/>
              </a:rPr>
              <a:t>   Меня тебе легко найти. </a:t>
            </a:r>
          </a:p>
          <a:p>
            <a:pPr indent="457200" algn="ctr"/>
            <a:r>
              <a:rPr lang="ru-RU" sz="3600">
                <a:solidFill>
                  <a:srgbClr val="0000FF"/>
                </a:solidFill>
                <a:latin typeface="Bookman Old Style"/>
              </a:rPr>
              <a:t>   Но если букве «я» прикажешь рядом встать, </a:t>
            </a:r>
          </a:p>
          <a:p>
            <a:pPr indent="457200" algn="ctr"/>
            <a:r>
              <a:rPr lang="ru-RU" sz="3600">
                <a:solidFill>
                  <a:srgbClr val="0000FF"/>
                </a:solidFill>
                <a:latin typeface="Bookman Old Style"/>
              </a:rPr>
              <a:t>   Я все- отец, и ты, и дедушка, и мать. </a:t>
            </a: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3779838" y="4868863"/>
            <a:ext cx="4116387" cy="6413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3600" b="1">
                <a:solidFill>
                  <a:srgbClr val="CC0000"/>
                </a:solidFill>
                <a:latin typeface="Bookman Old Style"/>
              </a:rPr>
              <a:t>(семь- семья) 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ИКИТАМЕТАМ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67544" y="980728"/>
            <a:ext cx="8207375" cy="34163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Корень мой находится в цене,</a:t>
            </a:r>
            <a:br>
              <a:rPr lang="ru-RU" sz="3600" dirty="0">
                <a:solidFill>
                  <a:srgbClr val="0000FF"/>
                </a:solidFill>
                <a:latin typeface="Bookman Old Style"/>
              </a:rPr>
            </a:br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 В очерке найди приставку мне,</a:t>
            </a:r>
            <a:br>
              <a:rPr lang="ru-RU" sz="3600" dirty="0">
                <a:solidFill>
                  <a:srgbClr val="0000FF"/>
                </a:solidFill>
                <a:latin typeface="Bookman Old Style"/>
              </a:rPr>
            </a:br>
            <a:r>
              <a:rPr lang="ru-RU" sz="3600" dirty="0">
                <a:solidFill>
                  <a:srgbClr val="0000FF"/>
                </a:solidFill>
                <a:latin typeface="Bookman Old Style"/>
              </a:rPr>
              <a:t>Суффикс мой в тетрадке все встречали,</a:t>
            </a:r>
            <a:br>
              <a:rPr lang="ru-RU" sz="3600" dirty="0">
                <a:solidFill>
                  <a:srgbClr val="0000FF"/>
                </a:solidFill>
                <a:latin typeface="Bookman Old Style"/>
              </a:rPr>
            </a:br>
            <a:r>
              <a:rPr lang="ru-RU" sz="3600" dirty="0">
                <a:solidFill>
                  <a:srgbClr val="0000FF"/>
                </a:solidFill>
                <a:latin typeface="Bookman Old Style"/>
              </a:rPr>
              <a:t>Вся же – в дневнике я и в журнале 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4932363" y="4437063"/>
            <a:ext cx="2514600" cy="6413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 err="1">
                <a:solidFill>
                  <a:srgbClr val="CC0000"/>
                </a:solidFill>
                <a:latin typeface="Bookman Old Style"/>
              </a:rPr>
              <a:t>О-цен-ка</a:t>
            </a:r>
            <a:r>
              <a:rPr lang="ru-RU" sz="3600" b="1" dirty="0">
                <a:solidFill>
                  <a:srgbClr val="CC0000"/>
                </a:solidFill>
                <a:latin typeface="Bookman Old Style"/>
              </a:rPr>
              <a:t> 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ИКИТАМЕТАМ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67544" y="1484784"/>
            <a:ext cx="8424863" cy="23082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Число и нота рядом с ним,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Да букву припиши согласную.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А в целом – мастер есть один,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Он мебель делает прекрасную. </a:t>
            </a: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4427984" y="3861048"/>
            <a:ext cx="3111500" cy="6413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3600" b="1" dirty="0">
                <a:solidFill>
                  <a:srgbClr val="CC0000"/>
                </a:solidFill>
                <a:latin typeface="Bookman Old Style"/>
              </a:rPr>
              <a:t>(</a:t>
            </a:r>
            <a:r>
              <a:rPr lang="ru-RU" sz="3600" b="1" dirty="0" err="1">
                <a:solidFill>
                  <a:srgbClr val="CC0000"/>
                </a:solidFill>
                <a:latin typeface="Bookman Old Style"/>
              </a:rPr>
              <a:t>сто-ля-р</a:t>
            </a:r>
            <a:r>
              <a:rPr lang="ru-RU" sz="3600" b="1" dirty="0">
                <a:solidFill>
                  <a:srgbClr val="CC0000"/>
                </a:solidFill>
                <a:latin typeface="Bookman Old Style"/>
              </a:rPr>
              <a:t>) 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ИКИТАМЕТАМ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5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51520" y="1196752"/>
            <a:ext cx="8675688" cy="11906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00FF"/>
                </a:solidFill>
                <a:latin typeface="Bookman Old Style"/>
              </a:rPr>
              <a:t> Первое можно засеять вторым, </a:t>
            </a:r>
          </a:p>
          <a:p>
            <a:r>
              <a:rPr lang="ru-RU" sz="3600" dirty="0">
                <a:solidFill>
                  <a:srgbClr val="0000FF"/>
                </a:solidFill>
                <a:latin typeface="Bookman Old Style"/>
              </a:rPr>
              <a:t> А в целом мы часто на даче лежим. </a:t>
            </a: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4860032" y="2636912"/>
            <a:ext cx="2401888" cy="6413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ctr"/>
            <a:r>
              <a:rPr lang="ru-RU" dirty="0">
                <a:latin typeface="Constantia" pitchFamily="18" charset="0"/>
              </a:rPr>
              <a:t>  </a:t>
            </a:r>
            <a:r>
              <a:rPr lang="ru-RU" sz="3600" b="1" dirty="0">
                <a:solidFill>
                  <a:srgbClr val="CC0000"/>
                </a:solidFill>
                <a:latin typeface="Bookman Old Style"/>
              </a:rPr>
              <a:t>(</a:t>
            </a:r>
            <a:r>
              <a:rPr lang="ru-RU" sz="3600" b="1" dirty="0" err="1">
                <a:solidFill>
                  <a:srgbClr val="CC0000"/>
                </a:solidFill>
                <a:latin typeface="Bookman Old Style"/>
              </a:rPr>
              <a:t>га-мак</a:t>
            </a:r>
            <a:r>
              <a:rPr lang="ru-RU" sz="3600" b="1" dirty="0">
                <a:solidFill>
                  <a:srgbClr val="CC0000"/>
                </a:solidFill>
                <a:latin typeface="Bookman Old Style"/>
              </a:rPr>
              <a:t>) 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ИКИТАМЕТАМ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ОТЛИЧНИКОВ </a:t>
            </a:r>
          </a:p>
        </p:txBody>
      </p:sp>
      <p:pic>
        <p:nvPicPr>
          <p:cNvPr id="6146" name="Picture 2" descr="F:\РИСУНКИ\Пят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7864" y="1124744"/>
            <a:ext cx="2476996" cy="2777015"/>
          </a:xfrm>
          <a:prstGeom prst="rect">
            <a:avLst/>
          </a:prstGeom>
          <a:noFill/>
        </p:spPr>
      </p:pic>
      <p:pic>
        <p:nvPicPr>
          <p:cNvPr id="8" name="Picture 4" descr="пятер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052736"/>
            <a:ext cx="1674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пятер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920" y="4077072"/>
            <a:ext cx="1674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пятер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4077072"/>
            <a:ext cx="1674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пятер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248" y="1124744"/>
            <a:ext cx="1674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пятер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280" y="4077072"/>
            <a:ext cx="16748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7" descr="12m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216" y="4869160"/>
            <a:ext cx="2011362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pc="120" dirty="0" smtClean="0">
                <a:solidFill>
                  <a:srgbClr val="0000FF"/>
                </a:solidFill>
                <a:latin typeface="Comic Sans MS" pitchFamily="66" charset="0"/>
              </a:rPr>
              <a:t>город ДИПЛОМОВ</a:t>
            </a:r>
            <a:endParaRPr lang="ru-RU" sz="3200" b="1" spc="12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63492" name="Рисунок 4" descr="fe_we_1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40719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Рисунок 4" descr="fe_we_1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338" y="42243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Рисунок 4" descr="fe_we_1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25003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Рисунок 4" descr="fe_we_1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16430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Рисунок 8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014150">
            <a:off x="2783017" y="4913539"/>
            <a:ext cx="10223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Рисунок 10" descr="3fd9b911e0bab4d51a1f6f12532f5a3b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0" y="1000125"/>
            <a:ext cx="1357313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Рисунок 11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29096">
            <a:off x="4519613" y="4837113"/>
            <a:ext cx="1071562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Рисунок 12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29096">
            <a:off x="6376988" y="2765425"/>
            <a:ext cx="1071562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0" name="Рисунок 13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29096">
            <a:off x="1519238" y="3765550"/>
            <a:ext cx="1071562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1" name="Рисунок 14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014150">
            <a:off x="800100" y="1754188"/>
            <a:ext cx="1000125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2" name="Рисунок 15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014150">
            <a:off x="5942013" y="3760788"/>
            <a:ext cx="10223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3" name="Рисунок 16" descr="1026a4f67ec5b78e31bda72a7d4bb186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014150">
            <a:off x="2479675" y="1169988"/>
            <a:ext cx="2474913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4" name="Рисунок 18" descr="DIWCA4M3BQOCAHGMND7CAZYVJB6CATPB3JDCAY5MHTHCA7JI78ZCAL8OTXACA2YJP3WCA758E5ICA5QFF87CAS7IFFOCA3TNNGICA34XY7ECAMD3HRJCADET12YCAEWOOSCCA5K8656CA177956CALN67D2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2"/>
            <a:ext cx="17859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пятерка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40352" y="404664"/>
            <a:ext cx="1019823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7 из 864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67544" y="476672"/>
            <a:ext cx="8208963" cy="5626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ДМШата</a:t>
            </a:r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 стране математики</a:t>
            </a:r>
            <a:endParaRPr lang="ru-RU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24" descr="63daf16cc6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2492896"/>
            <a:ext cx="2181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</p:spPr>
        <p:txBody>
          <a:bodyPr/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itchFamily="66" charset="0"/>
              </a:rPr>
              <a:t>Город </a:t>
            </a:r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ТВОРЧЕСТВА</a:t>
            </a: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2420888"/>
            <a:ext cx="6400800" cy="1752600"/>
          </a:xfrm>
        </p:spPr>
        <p:txBody>
          <a:bodyPr/>
          <a:lstStyle/>
          <a:p>
            <a:pPr algn="l"/>
            <a:r>
              <a:rPr lang="ru-RU" dirty="0" smtClean="0"/>
              <a:t>1. Название команды</a:t>
            </a:r>
          </a:p>
          <a:p>
            <a:pPr algn="l"/>
            <a:r>
              <a:rPr lang="ru-RU" dirty="0" smtClean="0"/>
              <a:t>2. Эмблема команды</a:t>
            </a:r>
            <a:endParaRPr lang="ru-RU" dirty="0"/>
          </a:p>
        </p:txBody>
      </p:sp>
      <p:pic>
        <p:nvPicPr>
          <p:cNvPr id="1026" name="Picture 2" descr="F:\РИСУНКИ\Гуффи с карандашами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149080"/>
            <a:ext cx="1795264" cy="179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itchFamily="66" charset="0"/>
              </a:rPr>
              <a:t>город </a:t>
            </a:r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ЗАРЯДКА ДЛЯ УМА</a:t>
            </a: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F:\Картинки\iCA34CHX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3284984"/>
            <a:ext cx="3511114" cy="2621632"/>
          </a:xfrm>
          <a:prstGeom prst="rect">
            <a:avLst/>
          </a:prstGeom>
          <a:noFill/>
        </p:spPr>
      </p:pic>
      <p:pic>
        <p:nvPicPr>
          <p:cNvPr id="2052" name="Picture 4" descr="F:\Картинки\iCAVDLKG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1628800"/>
            <a:ext cx="2370559" cy="2370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8"/>
          <p:cNvSpPr>
            <a:spLocks noChangeArrowheads="1"/>
          </p:cNvSpPr>
          <p:nvPr/>
        </p:nvSpPr>
        <p:spPr bwMode="auto">
          <a:xfrm>
            <a:off x="2555776" y="548829"/>
            <a:ext cx="3830637" cy="6076950"/>
          </a:xfrm>
          <a:prstGeom prst="diamond">
            <a:avLst/>
          </a:prstGeom>
          <a:noFill/>
          <a:ln w="76200">
            <a:solidFill>
              <a:srgbClr val="333399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1" name="Line 7"/>
          <p:cNvSpPr>
            <a:spLocks noChangeShapeType="1"/>
          </p:cNvSpPr>
          <p:nvPr/>
        </p:nvSpPr>
        <p:spPr bwMode="auto">
          <a:xfrm>
            <a:off x="2555776" y="3573016"/>
            <a:ext cx="3816350" cy="0"/>
          </a:xfrm>
          <a:prstGeom prst="line">
            <a:avLst/>
          </a:prstGeom>
          <a:noFill/>
          <a:ln w="7620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 rot="10800000">
            <a:off x="3419376" y="2276029"/>
            <a:ext cx="2087562" cy="4249737"/>
          </a:xfrm>
          <a:prstGeom prst="triangle">
            <a:avLst>
              <a:gd name="adj" fmla="val 50000"/>
            </a:avLst>
          </a:prstGeom>
          <a:noFill/>
          <a:ln w="76200">
            <a:solidFill>
              <a:srgbClr val="333399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rot="10800000">
            <a:off x="3419376" y="2276029"/>
            <a:ext cx="2016125" cy="1296987"/>
          </a:xfrm>
          <a:prstGeom prst="triangle">
            <a:avLst>
              <a:gd name="adj" fmla="val 46375"/>
            </a:avLst>
          </a:prstGeom>
          <a:noFill/>
          <a:ln w="76200">
            <a:solidFill>
              <a:srgbClr val="333399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3200" dirty="0" smtClean="0">
                <a:solidFill>
                  <a:srgbClr val="0000FF"/>
                </a:solidFill>
                <a:latin typeface="Comic Sans MS" pitchFamily="66" charset="0"/>
              </a:rPr>
              <a:t>город </a:t>
            </a:r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ТРЕУГОЛЬНИКОВ</a:t>
            </a: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3074" name="Picture 2" descr="F:\Картинки\mathematic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6256" y="3573016"/>
            <a:ext cx="1960860" cy="2942786"/>
          </a:xfrm>
          <a:prstGeom prst="rect">
            <a:avLst/>
          </a:prstGeom>
          <a:noFill/>
        </p:spPr>
      </p:pic>
      <p:pic>
        <p:nvPicPr>
          <p:cNvPr id="3075" name="Picture 3" descr="F:\РИСУНКИ\Карандаш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584" y="4725144"/>
            <a:ext cx="1387475" cy="1674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9.24855E-7 C -0.00382 -0.0141 -0.01493 -0.02682 -0.02135 -0.0393 C -0.02361 -0.0437 -0.02569 -0.04809 -0.02795 -0.05225 C -0.02951 -0.05526 -0.03281 -0.06104 -0.03281 -0.06104 C -0.03611 -0.07306 -0.04218 -0.08323 -0.04757 -0.09387 C -0.04861 -0.09595 -0.04982 -0.09826 -0.05087 -0.10034 C -0.05191 -0.10242 -0.05416 -0.10682 -0.05416 -0.10682 C -0.06232 -0.14219 -0.07882 -0.15214 -0.1033 -0.1637 C -0.10434 -0.16578 -0.10659 -0.16763 -0.10659 -0.17017 C -0.10659 -0.18011 -0.08455 -0.18242 -0.08038 -0.18335 C -0.06962 -0.18797 -0.05885 -0.1919 -0.04757 -0.19422 C -0.03003 -0.20208 -0.01389 -0.20716 0.00486 -0.20948 C 0.01719 -0.21387 0.03056 -0.21456 0.04254 -0.22034 C 0.06129 -0.22936 0.08038 -0.23399 0.1 -0.23792 C 0.10157 -0.23861 0.10417 -0.24208 0.10486 -0.24 C 0.10538 -0.23861 0.10278 -0.22543 0.10157 -0.22266 C 0.09966 -0.21803 0.09497 -0.20948 0.09497 -0.20948 C 0.09063 -0.19214 0.09271 -0.20092 0.08854 -0.18335 C 0.08802 -0.18081 0.08629 -0.17919 0.08525 -0.17688 C 0.07917 -0.16277 0.0717 -0.1519 0.06389 -0.13965 C 0.05973 -0.13294 0.06094 -0.13248 0.05729 -0.12439 C 0.05521 -0.11977 0.0507 -0.11121 0.0507 -0.11121 C 0.04757 -0.09318 0.05191 -0.11075 0.04427 -0.09595 C 0.04323 -0.0941 0.04341 -0.09156 0.04254 -0.08948 C 0.03872 -0.07977 0.03403 -0.07005 0.02952 -0.06104 C 0.02726 -0.05664 0.02518 -0.05225 0.02292 -0.04786 C 0.02188 -0.04578 0.01962 -0.04138 0.01962 -0.04138 C 0.01736 -0.03237 0.01372 -0.02312 0.00973 -0.01526 C 0.00643 -0.00092 0.01007 -0.01618 0.00643 -0.00208 C 0.00591 -9.24855E-7 0.0066 0.00393 0.00486 0.0044 C 0.00295 0.00509 0.00157 0.00139 -3.33333E-6 -9.24855E-7 Z " pathEditMode="relative" ptsTypes="fffffffffffffffffffffffffffffff">
                                      <p:cBhvr>
                                        <p:cTn id="6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10" name="Rectangle 21"/>
          <p:cNvSpPr>
            <a:spLocks noChangeArrowheads="1"/>
          </p:cNvSpPr>
          <p:nvPr/>
        </p:nvSpPr>
        <p:spPr bwMode="auto">
          <a:xfrm>
            <a:off x="5003800" y="1412875"/>
            <a:ext cx="3600450" cy="43195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13"/>
          <p:cNvGrpSpPr/>
          <p:nvPr/>
        </p:nvGrpSpPr>
        <p:grpSpPr>
          <a:xfrm>
            <a:off x="4572480" y="1484784"/>
            <a:ext cx="4320000" cy="4320000"/>
            <a:chOff x="3851900" y="548680"/>
            <a:chExt cx="3600400" cy="3600000"/>
          </a:xfrm>
          <a:solidFill>
            <a:schemeClr val="bg1"/>
          </a:solidFill>
        </p:grpSpPr>
        <p:grpSp>
          <p:nvGrpSpPr>
            <p:cNvPr id="3" name="Группа 23"/>
            <p:cNvGrpSpPr/>
            <p:nvPr/>
          </p:nvGrpSpPr>
          <p:grpSpPr>
            <a:xfrm>
              <a:off x="3851900" y="548680"/>
              <a:ext cx="3600400" cy="720000"/>
              <a:chOff x="3851900" y="548680"/>
              <a:chExt cx="3600400" cy="720000"/>
            </a:xfrm>
            <a:grpFill/>
          </p:grpSpPr>
          <p:sp>
            <p:nvSpPr>
              <p:cNvPr id="345" name="Прямоугольник 3"/>
              <p:cNvSpPr/>
              <p:nvPr/>
            </p:nvSpPr>
            <p:spPr>
              <a:xfrm>
                <a:off x="67322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6" name="Прямоугольник 4"/>
              <p:cNvSpPr/>
              <p:nvPr/>
            </p:nvSpPr>
            <p:spPr>
              <a:xfrm>
                <a:off x="63721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7" name="Прямоугольник 5"/>
              <p:cNvSpPr/>
              <p:nvPr/>
            </p:nvSpPr>
            <p:spPr>
              <a:xfrm>
                <a:off x="60121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8" name="Прямоугольник 6"/>
              <p:cNvSpPr/>
              <p:nvPr/>
            </p:nvSpPr>
            <p:spPr>
              <a:xfrm>
                <a:off x="56521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9" name="Прямоугольник 7"/>
              <p:cNvSpPr/>
              <p:nvPr/>
            </p:nvSpPr>
            <p:spPr>
              <a:xfrm>
                <a:off x="52920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0" name="Прямоугольник 8"/>
              <p:cNvSpPr/>
              <p:nvPr/>
            </p:nvSpPr>
            <p:spPr>
              <a:xfrm>
                <a:off x="49320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1" name="Прямоугольник 9"/>
              <p:cNvSpPr/>
              <p:nvPr/>
            </p:nvSpPr>
            <p:spPr>
              <a:xfrm>
                <a:off x="45719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2" name="Прямоугольник 10"/>
              <p:cNvSpPr/>
              <p:nvPr/>
            </p:nvSpPr>
            <p:spPr>
              <a:xfrm>
                <a:off x="42119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3" name="Прямоугольник 11"/>
              <p:cNvSpPr/>
              <p:nvPr/>
            </p:nvSpPr>
            <p:spPr>
              <a:xfrm>
                <a:off x="38519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4" name="Прямоугольник 12"/>
              <p:cNvSpPr/>
              <p:nvPr/>
            </p:nvSpPr>
            <p:spPr>
              <a:xfrm>
                <a:off x="56521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5" name="Прямоугольник 13"/>
              <p:cNvSpPr/>
              <p:nvPr/>
            </p:nvSpPr>
            <p:spPr>
              <a:xfrm>
                <a:off x="52920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6" name="Прямоугольник 14"/>
              <p:cNvSpPr/>
              <p:nvPr/>
            </p:nvSpPr>
            <p:spPr>
              <a:xfrm>
                <a:off x="49320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7" name="Прямоугольник 15"/>
              <p:cNvSpPr/>
              <p:nvPr/>
            </p:nvSpPr>
            <p:spPr>
              <a:xfrm>
                <a:off x="45719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8" name="Прямоугольник 16"/>
              <p:cNvSpPr/>
              <p:nvPr/>
            </p:nvSpPr>
            <p:spPr>
              <a:xfrm>
                <a:off x="42119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9" name="Прямоугольник 17"/>
              <p:cNvSpPr/>
              <p:nvPr/>
            </p:nvSpPr>
            <p:spPr>
              <a:xfrm>
                <a:off x="70922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0" name="Прямоугольник 18"/>
              <p:cNvSpPr/>
              <p:nvPr/>
            </p:nvSpPr>
            <p:spPr>
              <a:xfrm>
                <a:off x="38519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1" name="Прямоугольник 19"/>
              <p:cNvSpPr/>
              <p:nvPr/>
            </p:nvSpPr>
            <p:spPr>
              <a:xfrm>
                <a:off x="70922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2" name="Прямоугольник 20"/>
              <p:cNvSpPr/>
              <p:nvPr/>
            </p:nvSpPr>
            <p:spPr>
              <a:xfrm>
                <a:off x="67322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3" name="Прямоугольник 21"/>
              <p:cNvSpPr/>
              <p:nvPr/>
            </p:nvSpPr>
            <p:spPr>
              <a:xfrm>
                <a:off x="63721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4" name="Прямоугольник 22"/>
              <p:cNvSpPr/>
              <p:nvPr/>
            </p:nvSpPr>
            <p:spPr>
              <a:xfrm>
                <a:off x="60121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4" name="Группа 24"/>
            <p:cNvGrpSpPr/>
            <p:nvPr/>
          </p:nvGrpSpPr>
          <p:grpSpPr>
            <a:xfrm>
              <a:off x="3851900" y="1268680"/>
              <a:ext cx="3600400" cy="720000"/>
              <a:chOff x="3851900" y="548680"/>
              <a:chExt cx="3600400" cy="720000"/>
            </a:xfrm>
            <a:grpFill/>
          </p:grpSpPr>
          <p:sp>
            <p:nvSpPr>
              <p:cNvPr id="324" name="Прямоугольник 323"/>
              <p:cNvSpPr/>
              <p:nvPr/>
            </p:nvSpPr>
            <p:spPr>
              <a:xfrm>
                <a:off x="67322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5" name="Прямоугольник 324"/>
              <p:cNvSpPr/>
              <p:nvPr/>
            </p:nvSpPr>
            <p:spPr>
              <a:xfrm>
                <a:off x="63721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7" name="Прямоугольник 326"/>
              <p:cNvSpPr/>
              <p:nvPr/>
            </p:nvSpPr>
            <p:spPr>
              <a:xfrm>
                <a:off x="60121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8" name="Прямоугольник 327"/>
              <p:cNvSpPr/>
              <p:nvPr/>
            </p:nvSpPr>
            <p:spPr>
              <a:xfrm>
                <a:off x="56521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9" name="Прямоугольник 328"/>
              <p:cNvSpPr/>
              <p:nvPr/>
            </p:nvSpPr>
            <p:spPr>
              <a:xfrm>
                <a:off x="52920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0" name="Прямоугольник 329"/>
              <p:cNvSpPr/>
              <p:nvPr/>
            </p:nvSpPr>
            <p:spPr>
              <a:xfrm>
                <a:off x="49320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1" name="Прямоугольник 330"/>
              <p:cNvSpPr/>
              <p:nvPr/>
            </p:nvSpPr>
            <p:spPr>
              <a:xfrm>
                <a:off x="45719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2" name="Прямоугольник 331"/>
              <p:cNvSpPr/>
              <p:nvPr/>
            </p:nvSpPr>
            <p:spPr>
              <a:xfrm>
                <a:off x="42119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3" name="Прямоугольник 332"/>
              <p:cNvSpPr/>
              <p:nvPr/>
            </p:nvSpPr>
            <p:spPr>
              <a:xfrm>
                <a:off x="38519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4" name="Прямоугольник 333"/>
              <p:cNvSpPr/>
              <p:nvPr/>
            </p:nvSpPr>
            <p:spPr>
              <a:xfrm>
                <a:off x="56521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5" name="Прямоугольник 334"/>
              <p:cNvSpPr/>
              <p:nvPr/>
            </p:nvSpPr>
            <p:spPr>
              <a:xfrm>
                <a:off x="52920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6" name="Прямоугольник 335"/>
              <p:cNvSpPr/>
              <p:nvPr/>
            </p:nvSpPr>
            <p:spPr>
              <a:xfrm>
                <a:off x="49320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7" name="Прямоугольник 336"/>
              <p:cNvSpPr/>
              <p:nvPr/>
            </p:nvSpPr>
            <p:spPr>
              <a:xfrm>
                <a:off x="45719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8" name="Прямоугольник 337"/>
              <p:cNvSpPr/>
              <p:nvPr/>
            </p:nvSpPr>
            <p:spPr>
              <a:xfrm>
                <a:off x="42119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39" name="Прямоугольник 338"/>
              <p:cNvSpPr/>
              <p:nvPr/>
            </p:nvSpPr>
            <p:spPr>
              <a:xfrm>
                <a:off x="70922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0" name="Прямоугольник 339"/>
              <p:cNvSpPr/>
              <p:nvPr/>
            </p:nvSpPr>
            <p:spPr>
              <a:xfrm>
                <a:off x="38519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1" name="Прямоугольник 340"/>
              <p:cNvSpPr/>
              <p:nvPr/>
            </p:nvSpPr>
            <p:spPr>
              <a:xfrm>
                <a:off x="70922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2" name="Прямоугольник 341"/>
              <p:cNvSpPr/>
              <p:nvPr/>
            </p:nvSpPr>
            <p:spPr>
              <a:xfrm>
                <a:off x="67322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3" name="Прямоугольник 342"/>
              <p:cNvSpPr/>
              <p:nvPr/>
            </p:nvSpPr>
            <p:spPr>
              <a:xfrm>
                <a:off x="63721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44" name="Прямоугольник 343"/>
              <p:cNvSpPr/>
              <p:nvPr/>
            </p:nvSpPr>
            <p:spPr>
              <a:xfrm>
                <a:off x="60121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5" name="Группа 66"/>
            <p:cNvGrpSpPr/>
            <p:nvPr/>
          </p:nvGrpSpPr>
          <p:grpSpPr>
            <a:xfrm>
              <a:off x="3851900" y="1988680"/>
              <a:ext cx="3600400" cy="720000"/>
              <a:chOff x="3851900" y="548680"/>
              <a:chExt cx="3600400" cy="720000"/>
            </a:xfrm>
            <a:grpFill/>
          </p:grpSpPr>
          <p:sp>
            <p:nvSpPr>
              <p:cNvPr id="273" name="Прямоугольник 272"/>
              <p:cNvSpPr/>
              <p:nvPr/>
            </p:nvSpPr>
            <p:spPr>
              <a:xfrm>
                <a:off x="67322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4" name="Прямоугольник 273"/>
              <p:cNvSpPr/>
              <p:nvPr/>
            </p:nvSpPr>
            <p:spPr>
              <a:xfrm>
                <a:off x="63721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5" name="Прямоугольник 274"/>
              <p:cNvSpPr/>
              <p:nvPr/>
            </p:nvSpPr>
            <p:spPr>
              <a:xfrm>
                <a:off x="60121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6" name="Прямоугольник 275"/>
              <p:cNvSpPr/>
              <p:nvPr/>
            </p:nvSpPr>
            <p:spPr>
              <a:xfrm>
                <a:off x="56521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7" name="Прямоугольник 276"/>
              <p:cNvSpPr/>
              <p:nvPr/>
            </p:nvSpPr>
            <p:spPr>
              <a:xfrm>
                <a:off x="52920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8" name="Прямоугольник 277"/>
              <p:cNvSpPr/>
              <p:nvPr/>
            </p:nvSpPr>
            <p:spPr>
              <a:xfrm>
                <a:off x="49320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79" name="Прямоугольник 278"/>
              <p:cNvSpPr/>
              <p:nvPr/>
            </p:nvSpPr>
            <p:spPr>
              <a:xfrm>
                <a:off x="45719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0" name="Прямоугольник 279"/>
              <p:cNvSpPr/>
              <p:nvPr/>
            </p:nvSpPr>
            <p:spPr>
              <a:xfrm>
                <a:off x="42119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1" name="Прямоугольник 280"/>
              <p:cNvSpPr/>
              <p:nvPr/>
            </p:nvSpPr>
            <p:spPr>
              <a:xfrm>
                <a:off x="38519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2" name="Прямоугольник 281"/>
              <p:cNvSpPr/>
              <p:nvPr/>
            </p:nvSpPr>
            <p:spPr>
              <a:xfrm>
                <a:off x="56521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3" name="Прямоугольник 282"/>
              <p:cNvSpPr/>
              <p:nvPr/>
            </p:nvSpPr>
            <p:spPr>
              <a:xfrm>
                <a:off x="52920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4" name="Прямоугольник 283"/>
              <p:cNvSpPr/>
              <p:nvPr/>
            </p:nvSpPr>
            <p:spPr>
              <a:xfrm>
                <a:off x="49320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5" name="Прямоугольник 284"/>
              <p:cNvSpPr/>
              <p:nvPr/>
            </p:nvSpPr>
            <p:spPr>
              <a:xfrm>
                <a:off x="45719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6" name="Прямоугольник 285"/>
              <p:cNvSpPr/>
              <p:nvPr/>
            </p:nvSpPr>
            <p:spPr>
              <a:xfrm>
                <a:off x="42119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7" name="Прямоугольник 286"/>
              <p:cNvSpPr/>
              <p:nvPr/>
            </p:nvSpPr>
            <p:spPr>
              <a:xfrm>
                <a:off x="70922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8" name="Прямоугольник 287"/>
              <p:cNvSpPr/>
              <p:nvPr/>
            </p:nvSpPr>
            <p:spPr>
              <a:xfrm>
                <a:off x="38519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9" name="Прямоугольник 288"/>
              <p:cNvSpPr/>
              <p:nvPr/>
            </p:nvSpPr>
            <p:spPr>
              <a:xfrm>
                <a:off x="70922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8" name="Прямоугольник 297"/>
              <p:cNvSpPr/>
              <p:nvPr/>
            </p:nvSpPr>
            <p:spPr>
              <a:xfrm>
                <a:off x="67322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07" name="Прямоугольник 306"/>
              <p:cNvSpPr/>
              <p:nvPr/>
            </p:nvSpPr>
            <p:spPr>
              <a:xfrm>
                <a:off x="63721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16" name="Прямоугольник 315"/>
              <p:cNvSpPr/>
              <p:nvPr/>
            </p:nvSpPr>
            <p:spPr>
              <a:xfrm>
                <a:off x="60121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6" name="Группа 108"/>
            <p:cNvGrpSpPr/>
            <p:nvPr/>
          </p:nvGrpSpPr>
          <p:grpSpPr>
            <a:xfrm>
              <a:off x="3851900" y="2708680"/>
              <a:ext cx="3600400" cy="720000"/>
              <a:chOff x="3851900" y="548680"/>
              <a:chExt cx="3600400" cy="720000"/>
            </a:xfrm>
            <a:grpFill/>
          </p:grpSpPr>
          <p:sp>
            <p:nvSpPr>
              <p:cNvPr id="247" name="Прямоугольник 246"/>
              <p:cNvSpPr/>
              <p:nvPr/>
            </p:nvSpPr>
            <p:spPr>
              <a:xfrm>
                <a:off x="67322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8" name="Прямоугольник 247"/>
              <p:cNvSpPr/>
              <p:nvPr/>
            </p:nvSpPr>
            <p:spPr>
              <a:xfrm>
                <a:off x="63721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9" name="Прямоугольник 248"/>
              <p:cNvSpPr/>
              <p:nvPr/>
            </p:nvSpPr>
            <p:spPr>
              <a:xfrm>
                <a:off x="60121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0" name="Прямоугольник 249"/>
              <p:cNvSpPr/>
              <p:nvPr/>
            </p:nvSpPr>
            <p:spPr>
              <a:xfrm>
                <a:off x="56521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1" name="Прямоугольник 250"/>
              <p:cNvSpPr/>
              <p:nvPr/>
            </p:nvSpPr>
            <p:spPr>
              <a:xfrm>
                <a:off x="52920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2" name="Прямоугольник 251"/>
              <p:cNvSpPr/>
              <p:nvPr/>
            </p:nvSpPr>
            <p:spPr>
              <a:xfrm>
                <a:off x="49320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3" name="Прямоугольник 252"/>
              <p:cNvSpPr/>
              <p:nvPr/>
            </p:nvSpPr>
            <p:spPr>
              <a:xfrm>
                <a:off x="45719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4" name="Прямоугольник 253"/>
              <p:cNvSpPr/>
              <p:nvPr/>
            </p:nvSpPr>
            <p:spPr>
              <a:xfrm>
                <a:off x="42119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5" name="Прямоугольник 254"/>
              <p:cNvSpPr/>
              <p:nvPr/>
            </p:nvSpPr>
            <p:spPr>
              <a:xfrm>
                <a:off x="38519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6" name="Прямоугольник 255"/>
              <p:cNvSpPr/>
              <p:nvPr/>
            </p:nvSpPr>
            <p:spPr>
              <a:xfrm>
                <a:off x="56521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7" name="Прямоугольник 256"/>
              <p:cNvSpPr/>
              <p:nvPr/>
            </p:nvSpPr>
            <p:spPr>
              <a:xfrm>
                <a:off x="52920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8" name="Прямоугольник 257"/>
              <p:cNvSpPr/>
              <p:nvPr/>
            </p:nvSpPr>
            <p:spPr>
              <a:xfrm>
                <a:off x="49320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9" name="Прямоугольник 258"/>
              <p:cNvSpPr/>
              <p:nvPr/>
            </p:nvSpPr>
            <p:spPr>
              <a:xfrm>
                <a:off x="45719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0" name="Прямоугольник 259"/>
              <p:cNvSpPr/>
              <p:nvPr/>
            </p:nvSpPr>
            <p:spPr>
              <a:xfrm>
                <a:off x="42119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1" name="Прямоугольник 260"/>
              <p:cNvSpPr/>
              <p:nvPr/>
            </p:nvSpPr>
            <p:spPr>
              <a:xfrm>
                <a:off x="70922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2" name="Прямоугольник 261"/>
              <p:cNvSpPr/>
              <p:nvPr/>
            </p:nvSpPr>
            <p:spPr>
              <a:xfrm>
                <a:off x="38519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3" name="Прямоугольник 262"/>
              <p:cNvSpPr/>
              <p:nvPr/>
            </p:nvSpPr>
            <p:spPr>
              <a:xfrm>
                <a:off x="70922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4" name="Прямоугольник 263"/>
              <p:cNvSpPr/>
              <p:nvPr/>
            </p:nvSpPr>
            <p:spPr>
              <a:xfrm>
                <a:off x="67322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5" name="Прямоугольник 264"/>
              <p:cNvSpPr/>
              <p:nvPr/>
            </p:nvSpPr>
            <p:spPr>
              <a:xfrm>
                <a:off x="63721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6" name="Прямоугольник 265"/>
              <p:cNvSpPr/>
              <p:nvPr/>
            </p:nvSpPr>
            <p:spPr>
              <a:xfrm>
                <a:off x="60121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7" name="Группа 129"/>
            <p:cNvGrpSpPr/>
            <p:nvPr/>
          </p:nvGrpSpPr>
          <p:grpSpPr>
            <a:xfrm>
              <a:off x="3851900" y="3428680"/>
              <a:ext cx="3600400" cy="720000"/>
              <a:chOff x="3851900" y="548680"/>
              <a:chExt cx="3600400" cy="720000"/>
            </a:xfrm>
            <a:grpFill/>
          </p:grpSpPr>
          <p:sp>
            <p:nvSpPr>
              <p:cNvPr id="227" name="Прямоугольник 226"/>
              <p:cNvSpPr/>
              <p:nvPr/>
            </p:nvSpPr>
            <p:spPr>
              <a:xfrm>
                <a:off x="67322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8" name="Прямоугольник 227"/>
              <p:cNvSpPr/>
              <p:nvPr/>
            </p:nvSpPr>
            <p:spPr>
              <a:xfrm>
                <a:off x="63721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9" name="Прямоугольник 228"/>
              <p:cNvSpPr/>
              <p:nvPr/>
            </p:nvSpPr>
            <p:spPr>
              <a:xfrm>
                <a:off x="60121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0" name="Прямоугольник 229"/>
              <p:cNvSpPr/>
              <p:nvPr/>
            </p:nvSpPr>
            <p:spPr>
              <a:xfrm>
                <a:off x="56521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1" name="Прямоугольник 230"/>
              <p:cNvSpPr/>
              <p:nvPr/>
            </p:nvSpPr>
            <p:spPr>
              <a:xfrm>
                <a:off x="52920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2" name="Прямоугольник 231"/>
              <p:cNvSpPr/>
              <p:nvPr/>
            </p:nvSpPr>
            <p:spPr>
              <a:xfrm>
                <a:off x="493202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3" name="Прямоугольник 232"/>
              <p:cNvSpPr/>
              <p:nvPr/>
            </p:nvSpPr>
            <p:spPr>
              <a:xfrm>
                <a:off x="457198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4" name="Прямоугольник 233"/>
              <p:cNvSpPr/>
              <p:nvPr/>
            </p:nvSpPr>
            <p:spPr>
              <a:xfrm>
                <a:off x="421194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5" name="Прямоугольник 234"/>
              <p:cNvSpPr/>
              <p:nvPr/>
            </p:nvSpPr>
            <p:spPr>
              <a:xfrm>
                <a:off x="385190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6" name="Прямоугольник 235"/>
              <p:cNvSpPr/>
              <p:nvPr/>
            </p:nvSpPr>
            <p:spPr>
              <a:xfrm>
                <a:off x="56521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7" name="Прямоугольник 236"/>
              <p:cNvSpPr/>
              <p:nvPr/>
            </p:nvSpPr>
            <p:spPr>
              <a:xfrm>
                <a:off x="52920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8" name="Прямоугольник 237"/>
              <p:cNvSpPr/>
              <p:nvPr/>
            </p:nvSpPr>
            <p:spPr>
              <a:xfrm>
                <a:off x="49320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9" name="Прямоугольник 238"/>
              <p:cNvSpPr/>
              <p:nvPr/>
            </p:nvSpPr>
            <p:spPr>
              <a:xfrm>
                <a:off x="45719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0" name="Прямоугольник 239"/>
              <p:cNvSpPr/>
              <p:nvPr/>
            </p:nvSpPr>
            <p:spPr>
              <a:xfrm>
                <a:off x="42119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1" name="Прямоугольник 240"/>
              <p:cNvSpPr/>
              <p:nvPr/>
            </p:nvSpPr>
            <p:spPr>
              <a:xfrm>
                <a:off x="7092260" y="54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2" name="Прямоугольник 241"/>
              <p:cNvSpPr/>
              <p:nvPr/>
            </p:nvSpPr>
            <p:spPr>
              <a:xfrm>
                <a:off x="385190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3" name="Прямоугольник 242"/>
              <p:cNvSpPr/>
              <p:nvPr/>
            </p:nvSpPr>
            <p:spPr>
              <a:xfrm>
                <a:off x="709226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4" name="Прямоугольник 243"/>
              <p:cNvSpPr/>
              <p:nvPr/>
            </p:nvSpPr>
            <p:spPr>
              <a:xfrm>
                <a:off x="673222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5" name="Прямоугольник 244"/>
              <p:cNvSpPr/>
              <p:nvPr/>
            </p:nvSpPr>
            <p:spPr>
              <a:xfrm>
                <a:off x="637218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6" name="Прямоугольник 245"/>
              <p:cNvSpPr/>
              <p:nvPr/>
            </p:nvSpPr>
            <p:spPr>
              <a:xfrm>
                <a:off x="6012140" y="908680"/>
                <a:ext cx="360040" cy="360000"/>
              </a:xfrm>
              <a:prstGeom prst="rec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grpSp>
        <p:nvGrpSpPr>
          <p:cNvPr id="8" name="Группа 365"/>
          <p:cNvGrpSpPr>
            <a:grpSpLocks/>
          </p:cNvGrpSpPr>
          <p:nvPr/>
        </p:nvGrpSpPr>
        <p:grpSpPr bwMode="auto">
          <a:xfrm>
            <a:off x="5335588" y="2276475"/>
            <a:ext cx="3124200" cy="2665413"/>
            <a:chOff x="5264150" y="2276896"/>
            <a:chExt cx="3124274" cy="2664272"/>
          </a:xfrm>
        </p:grpSpPr>
        <p:sp>
          <p:nvSpPr>
            <p:cNvPr id="178" name="Овал 177"/>
            <p:cNvSpPr/>
            <p:nvPr/>
          </p:nvSpPr>
          <p:spPr bwMode="auto">
            <a:xfrm flipH="1">
              <a:off x="5264150" y="2276896"/>
              <a:ext cx="144465" cy="149161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FF3300"/>
                </a:solidFill>
              </a:endParaRPr>
            </a:p>
          </p:txBody>
        </p:sp>
        <p:cxnSp>
          <p:nvCxnSpPr>
            <p:cNvPr id="189" name="Прямая соединительная линия 188"/>
            <p:cNvCxnSpPr/>
            <p:nvPr/>
          </p:nvCxnSpPr>
          <p:spPr bwMode="auto">
            <a:xfrm rot="5400000">
              <a:off x="7290748" y="2569665"/>
              <a:ext cx="46811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Прямая соединительная линия 186"/>
            <p:cNvCxnSpPr/>
            <p:nvPr/>
          </p:nvCxnSpPr>
          <p:spPr bwMode="auto">
            <a:xfrm flipV="1">
              <a:off x="6203972" y="2781505"/>
              <a:ext cx="127638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Прямая соединительная линия 190"/>
            <p:cNvCxnSpPr/>
            <p:nvPr/>
          </p:nvCxnSpPr>
          <p:spPr bwMode="auto">
            <a:xfrm rot="5400000">
              <a:off x="6011977" y="2997312"/>
              <a:ext cx="43161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Прямая соединительная линия 196"/>
            <p:cNvCxnSpPr/>
            <p:nvPr/>
          </p:nvCxnSpPr>
          <p:spPr bwMode="auto">
            <a:xfrm>
              <a:off x="6191272" y="3213120"/>
              <a:ext cx="176375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Прямая соединительная линия 198"/>
            <p:cNvCxnSpPr/>
            <p:nvPr/>
          </p:nvCxnSpPr>
          <p:spPr bwMode="auto">
            <a:xfrm rot="5400000">
              <a:off x="7732872" y="3436862"/>
              <a:ext cx="44748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 bwMode="auto">
            <a:xfrm>
              <a:off x="7951851" y="3644735"/>
              <a:ext cx="43657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 bwMode="auto">
            <a:xfrm rot="5400000">
              <a:off x="8172616" y="3860543"/>
              <a:ext cx="43161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 bwMode="auto">
            <a:xfrm rot="10800000">
              <a:off x="7923275" y="4076350"/>
              <a:ext cx="465149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 bwMode="auto">
            <a:xfrm rot="5400000">
              <a:off x="7524205" y="4508759"/>
              <a:ext cx="86481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7" name="Прямая соединительная линия 206"/>
            <p:cNvCxnSpPr/>
            <p:nvPr/>
          </p:nvCxnSpPr>
          <p:spPr bwMode="auto">
            <a:xfrm rot="10800000">
              <a:off x="7092993" y="4941168"/>
              <a:ext cx="86362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9" name="Прямая соединительная линия 208"/>
            <p:cNvCxnSpPr/>
            <p:nvPr/>
          </p:nvCxnSpPr>
          <p:spPr bwMode="auto">
            <a:xfrm rot="5400000">
              <a:off x="6877186" y="4725360"/>
              <a:ext cx="43161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Прямая соединительная линия 209"/>
            <p:cNvCxnSpPr/>
            <p:nvPr/>
          </p:nvCxnSpPr>
          <p:spPr bwMode="auto">
            <a:xfrm rot="10800000">
              <a:off x="7092993" y="4509553"/>
              <a:ext cx="43181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2" name="Прямая соединительная линия 211"/>
            <p:cNvCxnSpPr/>
            <p:nvPr/>
          </p:nvCxnSpPr>
          <p:spPr bwMode="auto">
            <a:xfrm rot="5400000">
              <a:off x="7308202" y="4292952"/>
              <a:ext cx="43320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3" name="Прямая соединительная линия 212"/>
            <p:cNvCxnSpPr/>
            <p:nvPr/>
          </p:nvCxnSpPr>
          <p:spPr bwMode="auto">
            <a:xfrm rot="10800000">
              <a:off x="6192859" y="4076350"/>
              <a:ext cx="1295431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5" name="Прямая соединительная линия 214"/>
            <p:cNvCxnSpPr/>
            <p:nvPr/>
          </p:nvCxnSpPr>
          <p:spPr bwMode="auto">
            <a:xfrm rot="5400000">
              <a:off x="5795376" y="4508759"/>
              <a:ext cx="86481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 bwMode="auto">
            <a:xfrm rot="10800000">
              <a:off x="5364164" y="4941168"/>
              <a:ext cx="86362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9" name="Прямая соединительная линия 218"/>
            <p:cNvCxnSpPr/>
            <p:nvPr/>
          </p:nvCxnSpPr>
          <p:spPr bwMode="auto">
            <a:xfrm rot="5400000">
              <a:off x="5148357" y="4725360"/>
              <a:ext cx="431615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0" name="Прямая соединительная линия 219"/>
            <p:cNvCxnSpPr/>
            <p:nvPr/>
          </p:nvCxnSpPr>
          <p:spPr bwMode="auto">
            <a:xfrm rot="10800000">
              <a:off x="5364164" y="4509553"/>
              <a:ext cx="43181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 bwMode="auto">
            <a:xfrm rot="5400000">
              <a:off x="5147758" y="3861336"/>
              <a:ext cx="129643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6" name="Прямая соединительная линия 225"/>
            <p:cNvCxnSpPr/>
            <p:nvPr/>
          </p:nvCxnSpPr>
          <p:spPr bwMode="auto">
            <a:xfrm rot="10800000">
              <a:off x="5332414" y="3213120"/>
              <a:ext cx="43181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4" name="Прямая соединительная линия 183"/>
            <p:cNvCxnSpPr/>
            <p:nvPr/>
          </p:nvCxnSpPr>
          <p:spPr bwMode="auto">
            <a:xfrm flipH="1">
              <a:off x="5370515" y="2348303"/>
              <a:ext cx="2140001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4" name="Прямая соединительная линия 223"/>
            <p:cNvCxnSpPr/>
            <p:nvPr/>
          </p:nvCxnSpPr>
          <p:spPr bwMode="auto">
            <a:xfrm rot="5400000">
              <a:off x="4914301" y="2785472"/>
              <a:ext cx="89972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17413" name="Rectangle 3"/>
          <p:cNvSpPr>
            <a:spLocks noChangeArrowheads="1"/>
          </p:cNvSpPr>
          <p:nvPr/>
        </p:nvSpPr>
        <p:spPr bwMode="auto">
          <a:xfrm>
            <a:off x="4427538" y="0"/>
            <a:ext cx="3168650" cy="36036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17414" name="Rectangle 23"/>
          <p:cNvSpPr>
            <a:spLocks noChangeArrowheads="1"/>
          </p:cNvSpPr>
          <p:nvPr/>
        </p:nvSpPr>
        <p:spPr bwMode="auto">
          <a:xfrm>
            <a:off x="827088" y="5805488"/>
            <a:ext cx="865187" cy="79216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5" name="Picture 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1979612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324"/>
          <p:cNvSpPr txBox="1">
            <a:spLocks noChangeArrowheads="1"/>
          </p:cNvSpPr>
          <p:nvPr/>
        </p:nvSpPr>
        <p:spPr bwMode="auto">
          <a:xfrm>
            <a:off x="1692275" y="404813"/>
            <a:ext cx="6508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город ГРАФИКОВ</a:t>
            </a: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7417" name="TextBox 327"/>
          <p:cNvSpPr txBox="1">
            <a:spLocks noChangeArrowheads="1"/>
          </p:cNvSpPr>
          <p:nvPr/>
        </p:nvSpPr>
        <p:spPr bwMode="auto">
          <a:xfrm>
            <a:off x="4067175" y="6092825"/>
            <a:ext cx="184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125A5"/>
                </a:solidFill>
                <a:latin typeface="Comic Sans MS" pitchFamily="66" charset="0"/>
              </a:rPr>
              <a:t>Проверка</a:t>
            </a:r>
          </a:p>
        </p:txBody>
      </p:sp>
      <p:pic>
        <p:nvPicPr>
          <p:cNvPr id="17418" name="Picture 4" descr="j043267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956550" y="5957888"/>
            <a:ext cx="86995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" name="Picture 29" descr="wb02330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6165850"/>
            <a:ext cx="10445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374"/>
          <p:cNvGrpSpPr>
            <a:grpSpLocks/>
          </p:cNvGrpSpPr>
          <p:nvPr/>
        </p:nvGrpSpPr>
        <p:grpSpPr bwMode="auto">
          <a:xfrm>
            <a:off x="138113" y="1946275"/>
            <a:ext cx="4362450" cy="3930650"/>
            <a:chOff x="107504" y="1916113"/>
            <a:chExt cx="4362078" cy="3930748"/>
          </a:xfrm>
        </p:grpSpPr>
        <p:cxnSp>
          <p:nvCxnSpPr>
            <p:cNvPr id="267" name="Прямая со стрелкой 266"/>
            <p:cNvCxnSpPr/>
            <p:nvPr/>
          </p:nvCxnSpPr>
          <p:spPr bwMode="auto">
            <a:xfrm>
              <a:off x="107504" y="2132018"/>
              <a:ext cx="401603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8" name="Прямая со стрелкой 267"/>
            <p:cNvCxnSpPr/>
            <p:nvPr/>
          </p:nvCxnSpPr>
          <p:spPr bwMode="auto">
            <a:xfrm>
              <a:off x="612286" y="2132018"/>
              <a:ext cx="401603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9" name="Прямая со стрелкой 268"/>
            <p:cNvCxnSpPr/>
            <p:nvPr/>
          </p:nvCxnSpPr>
          <p:spPr bwMode="auto">
            <a:xfrm>
              <a:off x="1144053" y="2132018"/>
              <a:ext cx="40319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0" name="Прямая со стрелкой 269"/>
            <p:cNvCxnSpPr/>
            <p:nvPr/>
          </p:nvCxnSpPr>
          <p:spPr bwMode="auto">
            <a:xfrm>
              <a:off x="1691694" y="2132018"/>
              <a:ext cx="401603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1" name="Прямая со стрелкой 270"/>
            <p:cNvCxnSpPr/>
            <p:nvPr/>
          </p:nvCxnSpPr>
          <p:spPr bwMode="auto">
            <a:xfrm>
              <a:off x="2267907" y="2132018"/>
              <a:ext cx="401604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2" name="Прямая со стрелкой 271"/>
            <p:cNvCxnSpPr/>
            <p:nvPr/>
          </p:nvCxnSpPr>
          <p:spPr bwMode="auto">
            <a:xfrm rot="5400000">
              <a:off x="2664728" y="2095506"/>
              <a:ext cx="360372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0" name="Прямая со стрелкой 289"/>
            <p:cNvCxnSpPr/>
            <p:nvPr/>
          </p:nvCxnSpPr>
          <p:spPr bwMode="auto">
            <a:xfrm rot="5400000">
              <a:off x="72562" y="2887687"/>
              <a:ext cx="36037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1" name="Прямая со стрелкой 290"/>
            <p:cNvCxnSpPr/>
            <p:nvPr/>
          </p:nvCxnSpPr>
          <p:spPr bwMode="auto">
            <a:xfrm flipH="1">
              <a:off x="3563196" y="2133606"/>
              <a:ext cx="401604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2" name="Прямая со стрелкой 291"/>
            <p:cNvCxnSpPr/>
            <p:nvPr/>
          </p:nvCxnSpPr>
          <p:spPr bwMode="auto">
            <a:xfrm rot="10800000">
              <a:off x="3060002" y="2133606"/>
              <a:ext cx="40160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3" name="Прямая со стрелкой 292"/>
            <p:cNvCxnSpPr/>
            <p:nvPr/>
          </p:nvCxnSpPr>
          <p:spPr bwMode="auto">
            <a:xfrm rot="10800000">
              <a:off x="4067978" y="2133606"/>
              <a:ext cx="401604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4" name="Прямая со стрелкой 293"/>
            <p:cNvCxnSpPr/>
            <p:nvPr/>
          </p:nvCxnSpPr>
          <p:spPr bwMode="auto">
            <a:xfrm>
              <a:off x="467835" y="2924201"/>
              <a:ext cx="40319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5" name="Прямая со стрелкой 294"/>
            <p:cNvCxnSpPr/>
            <p:nvPr/>
          </p:nvCxnSpPr>
          <p:spPr bwMode="auto">
            <a:xfrm>
              <a:off x="971030" y="2924201"/>
              <a:ext cx="40319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6" name="Прямая со стрелкой 295"/>
            <p:cNvCxnSpPr/>
            <p:nvPr/>
          </p:nvCxnSpPr>
          <p:spPr bwMode="auto">
            <a:xfrm>
              <a:off x="1547243" y="2924201"/>
              <a:ext cx="401604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7" name="Прямая со стрелкой 296"/>
            <p:cNvCxnSpPr/>
            <p:nvPr/>
          </p:nvCxnSpPr>
          <p:spPr bwMode="auto">
            <a:xfrm>
              <a:off x="2123457" y="2924201"/>
              <a:ext cx="40160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0" name="Прямая со стрелкой 299"/>
            <p:cNvCxnSpPr/>
            <p:nvPr/>
          </p:nvCxnSpPr>
          <p:spPr bwMode="auto">
            <a:xfrm rot="5400000">
              <a:off x="72562" y="3824336"/>
              <a:ext cx="36037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1" name="Прямая со стрелкой 300"/>
            <p:cNvCxnSpPr/>
            <p:nvPr/>
          </p:nvCxnSpPr>
          <p:spPr bwMode="auto">
            <a:xfrm rot="5400000">
              <a:off x="359876" y="3824336"/>
              <a:ext cx="36037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2" name="Прямая со стрелкой 301"/>
            <p:cNvCxnSpPr/>
            <p:nvPr/>
          </p:nvCxnSpPr>
          <p:spPr bwMode="auto">
            <a:xfrm rot="10800000">
              <a:off x="755149" y="3860849"/>
              <a:ext cx="40160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3" name="Прямая со стрелкой 302"/>
            <p:cNvCxnSpPr/>
            <p:nvPr/>
          </p:nvCxnSpPr>
          <p:spPr bwMode="auto">
            <a:xfrm rot="10800000">
              <a:off x="1331362" y="3860849"/>
              <a:ext cx="401604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4" name="Прямая со стрелкой 303"/>
            <p:cNvCxnSpPr/>
            <p:nvPr/>
          </p:nvCxnSpPr>
          <p:spPr bwMode="auto">
            <a:xfrm rot="16200000">
              <a:off x="1706751" y="3845768"/>
              <a:ext cx="403235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5" name="Прямая со стрелкой 304"/>
            <p:cNvCxnSpPr/>
            <p:nvPr/>
          </p:nvCxnSpPr>
          <p:spPr bwMode="auto">
            <a:xfrm>
              <a:off x="2123457" y="3860849"/>
              <a:ext cx="40160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6" name="Прямая со стрелкой 305"/>
            <p:cNvCxnSpPr/>
            <p:nvPr/>
          </p:nvCxnSpPr>
          <p:spPr bwMode="auto">
            <a:xfrm rot="16200000">
              <a:off x="2498846" y="3845768"/>
              <a:ext cx="403235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8" name="Прямая со стрелкой 307"/>
            <p:cNvCxnSpPr/>
            <p:nvPr/>
          </p:nvCxnSpPr>
          <p:spPr bwMode="auto">
            <a:xfrm rot="10800000">
              <a:off x="2844121" y="3859261"/>
              <a:ext cx="438113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9" name="Прямая со стрелкой 308"/>
            <p:cNvCxnSpPr/>
            <p:nvPr/>
          </p:nvCxnSpPr>
          <p:spPr bwMode="auto">
            <a:xfrm rot="10800000">
              <a:off x="3420333" y="3860849"/>
              <a:ext cx="43811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0" name="Прямая со стрелкой 309"/>
            <p:cNvCxnSpPr/>
            <p:nvPr/>
          </p:nvCxnSpPr>
          <p:spPr bwMode="auto">
            <a:xfrm rot="10800000">
              <a:off x="3988610" y="3860849"/>
              <a:ext cx="43970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1" name="Прямая со стрелкой 310"/>
            <p:cNvCxnSpPr/>
            <p:nvPr/>
          </p:nvCxnSpPr>
          <p:spPr bwMode="auto">
            <a:xfrm rot="5400000">
              <a:off x="431307" y="4687957"/>
              <a:ext cx="36037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2" name="Прямая со стрелкой 311"/>
            <p:cNvCxnSpPr/>
            <p:nvPr/>
          </p:nvCxnSpPr>
          <p:spPr bwMode="auto">
            <a:xfrm rot="5400000">
              <a:off x="72562" y="4687957"/>
              <a:ext cx="36037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3" name="Прямая со стрелкой 312"/>
            <p:cNvCxnSpPr/>
            <p:nvPr/>
          </p:nvCxnSpPr>
          <p:spPr bwMode="auto">
            <a:xfrm rot="10800000">
              <a:off x="1404380" y="4653031"/>
              <a:ext cx="43970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4" name="Прямая со стрелкой 313"/>
            <p:cNvCxnSpPr/>
            <p:nvPr/>
          </p:nvCxnSpPr>
          <p:spPr bwMode="auto">
            <a:xfrm rot="10800000">
              <a:off x="828168" y="4651444"/>
              <a:ext cx="438113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5" name="Прямая со стрелкой 314"/>
            <p:cNvCxnSpPr/>
            <p:nvPr/>
          </p:nvCxnSpPr>
          <p:spPr bwMode="auto">
            <a:xfrm rot="16200000">
              <a:off x="1851201" y="4637950"/>
              <a:ext cx="403235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7" name="Прямая со стрелкой 316"/>
            <p:cNvCxnSpPr/>
            <p:nvPr/>
          </p:nvCxnSpPr>
          <p:spPr bwMode="auto">
            <a:xfrm>
              <a:off x="2267907" y="4653031"/>
              <a:ext cx="504782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8" name="Прямая со стрелкой 317"/>
            <p:cNvCxnSpPr/>
            <p:nvPr/>
          </p:nvCxnSpPr>
          <p:spPr bwMode="auto">
            <a:xfrm flipH="1">
              <a:off x="3780666" y="4653031"/>
              <a:ext cx="504782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9" name="Прямая со стрелкой 318"/>
            <p:cNvCxnSpPr/>
            <p:nvPr/>
          </p:nvCxnSpPr>
          <p:spPr bwMode="auto">
            <a:xfrm rot="16200000" flipV="1">
              <a:off x="3363166" y="4637156"/>
              <a:ext cx="401648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0" name="Прямая со стрелкой 319"/>
            <p:cNvCxnSpPr/>
            <p:nvPr/>
          </p:nvCxnSpPr>
          <p:spPr bwMode="auto">
            <a:xfrm rot="16200000" flipV="1">
              <a:off x="51924" y="5645244"/>
              <a:ext cx="401647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1" name="Прямая со стрелкой 320"/>
            <p:cNvCxnSpPr/>
            <p:nvPr/>
          </p:nvCxnSpPr>
          <p:spPr bwMode="auto">
            <a:xfrm rot="16200000" flipV="1">
              <a:off x="410668" y="5645244"/>
              <a:ext cx="401647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2" name="Прямая со стрелкой 321"/>
            <p:cNvCxnSpPr/>
            <p:nvPr/>
          </p:nvCxnSpPr>
          <p:spPr bwMode="auto">
            <a:xfrm rot="16200000" flipV="1">
              <a:off x="2788540" y="4637156"/>
              <a:ext cx="401648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3" name="Прямая со стрелкой 322"/>
            <p:cNvCxnSpPr/>
            <p:nvPr/>
          </p:nvCxnSpPr>
          <p:spPr bwMode="auto">
            <a:xfrm rot="16200000" flipV="1">
              <a:off x="3075854" y="4637156"/>
              <a:ext cx="401648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9" name="Прямая со стрелкой 368"/>
            <p:cNvCxnSpPr/>
            <p:nvPr/>
          </p:nvCxnSpPr>
          <p:spPr bwMode="auto">
            <a:xfrm rot="5400000">
              <a:off x="2591710" y="2887687"/>
              <a:ext cx="36037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0" name="Прямая со стрелкой 369"/>
            <p:cNvCxnSpPr/>
            <p:nvPr/>
          </p:nvCxnSpPr>
          <p:spPr bwMode="auto">
            <a:xfrm rot="10800000" flipH="1">
              <a:off x="2988570" y="2924201"/>
              <a:ext cx="360332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1" name="Прямая со стрелкой 370"/>
            <p:cNvCxnSpPr/>
            <p:nvPr/>
          </p:nvCxnSpPr>
          <p:spPr bwMode="auto">
            <a:xfrm rot="5400000">
              <a:off x="3383805" y="2960714"/>
              <a:ext cx="360371" cy="1588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2" name="Прямая со стрелкой 371"/>
            <p:cNvCxnSpPr/>
            <p:nvPr/>
          </p:nvCxnSpPr>
          <p:spPr bwMode="auto">
            <a:xfrm flipH="1">
              <a:off x="3780666" y="2924201"/>
              <a:ext cx="360331" cy="1587"/>
            </a:xfrm>
            <a:prstGeom prst="straightConnector1">
              <a:avLst/>
            </a:prstGeom>
            <a:ln>
              <a:solidFill>
                <a:srgbClr val="302462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357188"/>
            <a:ext cx="8401050" cy="584775"/>
          </a:xfrm>
          <a:noFill/>
          <a:ln/>
        </p:spPr>
        <p:txBody>
          <a:bodyPr lIns="91440" rIns="91440" bIns="45720" anchor="ctr">
            <a:spAutoFit/>
          </a:bodyPr>
          <a:lstStyle/>
          <a:p>
            <a:pPr marL="342900" indent="-342900" algn="ctr">
              <a:tabLst>
                <a:tab pos="914400" algn="l"/>
              </a:tabLst>
            </a:pPr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город БУКВЫ П</a:t>
            </a:r>
            <a:endParaRPr lang="ru-RU" sz="3200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38925" name="Picture 13" descr="dd36efffaa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492375"/>
            <a:ext cx="2428875" cy="3960813"/>
          </a:xfrm>
          <a:prstGeom prst="rect">
            <a:avLst/>
          </a:prstGeom>
          <a:noFill/>
        </p:spPr>
      </p:pic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2700338" y="4508500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2771775" y="4581525"/>
            <a:ext cx="935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2555875" y="4797425"/>
            <a:ext cx="935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2700338" y="4581525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3132138" y="4365625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2771775" y="4149725"/>
            <a:ext cx="935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2987675" y="4724400"/>
            <a:ext cx="935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2627313" y="4508500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2916238" y="4149725"/>
            <a:ext cx="9350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>
                <a:solidFill>
                  <a:srgbClr val="CC00CC"/>
                </a:solidFill>
                <a:latin typeface="Monotype Corsiva" pitchFamily="66" charset="0"/>
              </a:rPr>
              <a:t>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4858 C 0.04028 0.07426 0.08073 0.09993 0.13628 0.11127 C 0.19184 0.1226 0.3 0.1152 0.33281 0.11589 " pathEditMode="relative" ptsTypes="aaA">
                                      <p:cBhvr>
                                        <p:cTn id="6" dur="2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71201E-6 C 0.00712 -0.00902 0.01424 -0.01781 0.03663 -0.0266 C 0.05903 -0.03539 0.07396 -0.06223 0.1342 -0.05344 C 0.19444 -0.04465 0.35399 0.01365 0.39774 0.0266 " pathEditMode="relative" ptsTypes="aaaA">
                                      <p:cBhvr>
                                        <p:cTn id="8" dur="2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69558E-6 C 0.01145 -0.06754 0.02308 -0.13509 0.09999 -0.18806 C 0.1769 -0.24104 0.39288 -0.29285 0.4611 -0.31807 C 0.52933 -0.34328 0.51926 -0.34166 0.50937 -0.34004 " pathEditMode="relative" ptsTypes="aaaA">
                                      <p:cBhvr>
                                        <p:cTn id="10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02105E-6 C -0.00659 -0.09137 -0.01302 -0.18251 0.02709 -0.25098 C 0.06719 -0.31945 0.16737 -0.36734 0.24115 -0.41083 C 0.31494 -0.45431 0.39219 -0.48346 0.46945 -0.51261 " pathEditMode="relative" ptsTypes="aaaA">
                                      <p:cBhvr>
                                        <p:cTn id="12" dur="2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5043 C 0.06336 0.11104 0.13507 0.17187 0.22829 0.18992 C 0.32152 0.20796 0.49791 0.16378 0.55173 0.15869 " pathEditMode="relative" ptsTypes="aaA">
                                      <p:cBhvr>
                                        <p:cTn id="14" dur="2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6.78695E-6 C 0.08611 0.01296 0.17222 0.02591 0.25295 -0.00161 C 0.33367 -0.02914 0.4092 -0.09692 0.48472 -0.16469 " pathEditMode="relative" ptsTypes="aaA">
                                      <p:cBhvr>
                                        <p:cTn id="16" dur="2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9683E-6 C -0.00816 -0.06338 -0.01632 -0.12653 -0.01285 -0.1913 C -0.00937 -0.25607 0.01545 -0.35577 0.02118 -0.38862 " pathEditMode="relative" ptsTypes="aaA">
                                      <p:cBhvr>
                                        <p:cTn id="18" dur="2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19454E-6 C 0.00364 -0.1219 0.00746 -0.24381 -0.0224 -0.30881 C -0.05226 -0.37381 -0.11563 -0.38214 -0.17882 -0.39023 " pathEditMode="relative" ptsTypes="aaA">
                                      <p:cBhvr>
                                        <p:cTn id="20" dur="2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0.05903 -0.03285 0.11806 -0.06547 0.14705 -0.08952 C 0.17604 -0.11358 0.175 -0.12908 0.17413 -0.14435 " pathEditMode="relative" ptsTypes="aaA">
                                      <p:cBhvr>
                                        <p:cTn id="22" dur="2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/>
      <p:bldP spid="38927" grpId="0"/>
      <p:bldP spid="38928" grpId="0"/>
      <p:bldP spid="38929" grpId="0"/>
      <p:bldP spid="38930" grpId="0"/>
      <p:bldP spid="38931" grpId="0"/>
      <p:bldP spid="38932" grpId="0"/>
      <p:bldP spid="38933" grpId="0"/>
      <p:bldP spid="38934" grpId="0"/>
      <p:bldP spid="389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357188"/>
            <a:ext cx="8401050" cy="584775"/>
          </a:xfrm>
          <a:noFill/>
          <a:ln/>
        </p:spPr>
        <p:txBody>
          <a:bodyPr lIns="91440" rIns="91440" bIns="45720" anchor="ctr">
            <a:spAutoFit/>
          </a:bodyPr>
          <a:lstStyle/>
          <a:p>
            <a:pPr marL="342900" indent="-342900" algn="ctr">
              <a:tabLst>
                <a:tab pos="914400" algn="l"/>
              </a:tabLst>
            </a:pPr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город СТИХОВ</a:t>
            </a:r>
            <a:endParaRPr lang="ru-RU" sz="3200" dirty="0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4098" name="Picture 2" descr="F:\РИСУНКИ\Микки пишет.bm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4437112"/>
            <a:ext cx="1047750" cy="1019175"/>
          </a:xfrm>
          <a:prstGeom prst="rect">
            <a:avLst/>
          </a:prstGeom>
          <a:noFill/>
        </p:spPr>
      </p:pic>
      <p:pic>
        <p:nvPicPr>
          <p:cNvPr id="4099" name="Picture 3" descr="F:\РИСУНКИ\Сова с книгам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4869160"/>
            <a:ext cx="1143000" cy="1143000"/>
          </a:xfrm>
          <a:prstGeom prst="rect">
            <a:avLst/>
          </a:prstGeom>
          <a:noFill/>
        </p:spPr>
      </p:pic>
      <p:pic>
        <p:nvPicPr>
          <p:cNvPr id="4100" name="Picture 4" descr="F:\Картинки\iCA1GSJDM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1628800"/>
            <a:ext cx="1428750" cy="1285875"/>
          </a:xfrm>
          <a:prstGeom prst="rect">
            <a:avLst/>
          </a:prstGeom>
          <a:noFill/>
        </p:spPr>
      </p:pic>
      <p:pic>
        <p:nvPicPr>
          <p:cNvPr id="4101" name="Picture 5" descr="F:\Картинки\iCAIH5SH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556792"/>
            <a:ext cx="1266825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179512" y="1556792"/>
            <a:ext cx="8748713" cy="286226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Арифметический я знак,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В задачнике меня найдешь.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   Лишь «о» ты вставишь,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зная как, </a:t>
            </a:r>
          </a:p>
          <a:p>
            <a:pPr indent="457200" algn="ctr"/>
            <a:r>
              <a:rPr lang="ru-RU" sz="3600" dirty="0">
                <a:solidFill>
                  <a:srgbClr val="0000FF"/>
                </a:solidFill>
                <a:latin typeface="Bookman Old Style"/>
              </a:rPr>
              <a:t>    И я – географическая точка. 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779912" y="4941168"/>
            <a:ext cx="4633913" cy="57943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dirty="0">
                <a:latin typeface="Constantia" pitchFamily="18" charset="0"/>
              </a:rPr>
              <a:t>   </a:t>
            </a:r>
            <a:r>
              <a:rPr lang="ru-RU" sz="3200" b="1" dirty="0">
                <a:solidFill>
                  <a:srgbClr val="CC0000"/>
                </a:solidFill>
                <a:latin typeface="Bookman Old Style"/>
              </a:rPr>
              <a:t>(плюс- полюс ) 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500063" y="357188"/>
            <a:ext cx="8401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город ИКИТАМЕТАМ 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185</Words>
  <Application>Microsoft Office PowerPoint</Application>
  <PresentationFormat>Экран (4:3)</PresentationFormat>
  <Paragraphs>52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 Предмет математики столь серьезен, что не следует  упускать ни одной возможности сделать его более  занимательным.  (Б. Паскаль)</vt:lpstr>
      <vt:lpstr>Слайд 2</vt:lpstr>
      <vt:lpstr>Город ТВОРЧЕСТВА</vt:lpstr>
      <vt:lpstr>город ЗАРЯДКА ДЛЯ УМА</vt:lpstr>
      <vt:lpstr>город ТРЕУГОЛЬНИКОВ</vt:lpstr>
      <vt:lpstr>Слайд 6</vt:lpstr>
      <vt:lpstr>город БУКВЫ П</vt:lpstr>
      <vt:lpstr>город СТИХОВ</vt:lpstr>
      <vt:lpstr>Слайд 9</vt:lpstr>
      <vt:lpstr>Слайд 10</vt:lpstr>
      <vt:lpstr>Слайд 11</vt:lpstr>
      <vt:lpstr>Слайд 12</vt:lpstr>
      <vt:lpstr>Слайд 13</vt:lpstr>
      <vt:lpstr>Слайд 14</vt:lpstr>
      <vt:lpstr>город ДИПЛОМОВ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Лекционный</cp:lastModifiedBy>
  <cp:revision>34</cp:revision>
  <dcterms:created xsi:type="dcterms:W3CDTF">2009-01-28T16:53:54Z</dcterms:created>
  <dcterms:modified xsi:type="dcterms:W3CDTF">2012-12-25T21:22:51Z</dcterms:modified>
</cp:coreProperties>
</file>