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7E78155-690E-4126-A79D-FCFCC86AC2A0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3CCCA0D-8947-4F94-ACB7-08A152EC2F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272808" cy="52565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Текущая контрольная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0070C0"/>
                </a:solidFill>
              </a:rPr>
              <a:t>1  четверть </a:t>
            </a:r>
            <a:br>
              <a:rPr lang="ru-RU" sz="4900" b="1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0070C0"/>
                </a:solidFill>
              </a:rPr>
              <a:t>3 класс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«Начальная школа </a:t>
            </a:r>
            <a:r>
              <a:rPr lang="en-US" b="1" dirty="0" smtClean="0">
                <a:solidFill>
                  <a:srgbClr val="FF0000"/>
                </a:solidFill>
              </a:rPr>
              <a:t>XXI</a:t>
            </a:r>
            <a:r>
              <a:rPr lang="ru-RU" b="1" dirty="0" smtClean="0">
                <a:solidFill>
                  <a:srgbClr val="FF0000"/>
                </a:solidFill>
              </a:rPr>
              <a:t> века»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27363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1. Слова разделите на группы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количеству слогов.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Запиши группы слов,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исправляя ошибки.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284984"/>
            <a:ext cx="7776864" cy="3057203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дом, клей, яма, дрель.</a:t>
            </a:r>
          </a:p>
          <a:p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зимний, йод, пальто, дружно.</a:t>
            </a:r>
          </a:p>
          <a:p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веселей, Елена, стрелять, 	бережок.</a:t>
            </a:r>
          </a:p>
        </p:txBody>
      </p:sp>
    </p:spTree>
    <p:extLst>
      <p:ext uri="{BB962C8B-B14F-4D97-AF65-F5344CB8AC3E}">
        <p14:creationId xmlns:p14="http://schemas.microsoft.com/office/powerpoint/2010/main" val="14090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60839" cy="21793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2. Выпиши слова,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в которых есть и мягкие,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и твёрдые согласные.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996952"/>
            <a:ext cx="7560840" cy="2808312"/>
          </a:xfrm>
        </p:spPr>
        <p:txBody>
          <a:bodyPr>
            <a:normAutofit/>
          </a:bodyPr>
          <a:lstStyle/>
          <a:p>
            <a:pPr lvl="2"/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Место, ураган, союз,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  обжигать, звонок, дочка,        	  сауна, лилия, театр,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подарок.</a:t>
            </a:r>
            <a:endParaRPr lang="ru-RU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3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193022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3. Сделай фонетический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разбор слова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560840" cy="3661867"/>
          </a:xfrm>
        </p:spPr>
        <p:txBody>
          <a:bodyPr/>
          <a:lstStyle/>
          <a:p>
            <a:pPr marL="0" indent="0">
              <a:buNone/>
            </a:pPr>
            <a:endParaRPr lang="ru-RU" sz="4000" b="1" i="1" dirty="0" smtClean="0"/>
          </a:p>
          <a:p>
            <a:pPr marL="0" indent="0">
              <a:buNone/>
            </a:pPr>
            <a:endParaRPr lang="ru-RU" sz="4000" b="1" i="1" dirty="0" smtClean="0"/>
          </a:p>
          <a:p>
            <a:pPr lvl="2"/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ружьё</a:t>
            </a:r>
          </a:p>
          <a:p>
            <a:pPr marL="109728" indent="0" algn="ctr">
              <a:buNone/>
            </a:pPr>
            <a:endParaRPr lang="ru-RU" sz="4000" b="1" i="1" dirty="0" smtClean="0"/>
          </a:p>
          <a:p>
            <a:pPr algn="ct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4511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23042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4. Выпиши слова с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одинаковыми по значению и звучанию суффиксами.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852936"/>
            <a:ext cx="7272808" cy="31543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 	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лётчик, ключик,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переводчик, колокольчик, 	разведчик, заказчик.</a:t>
            </a:r>
            <a:endParaRPr lang="ru-RU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3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632847" cy="28083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5. Сделай полный письменный  разбор по составу слова.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284983"/>
            <a:ext cx="6196405" cy="1944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/>
          </a:p>
          <a:p>
            <a:r>
              <a:rPr lang="ru-RU" sz="3600" b="1" i="1" dirty="0" smtClean="0"/>
              <a:t> 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безоблачный</a:t>
            </a:r>
            <a:endParaRPr lang="ru-RU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22322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6. Попробуй объяснить, что они обозначают. Выбери из слов для справок по три слова, образованные по той же модели.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852936"/>
            <a:ext cx="7560840" cy="3456384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Безхалатный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(врач) – …</a:t>
            </a:r>
          </a:p>
          <a:p>
            <a:r>
              <a:rPr lang="ru-RU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Намакарониться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…</a:t>
            </a:r>
          </a:p>
          <a:p>
            <a:r>
              <a:rPr lang="ru-RU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Вагонята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… 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котята, нагуляться, слонята,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3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бесшумный, навеселиться, бессильный, наплакаться, беззаботный, телята.</a:t>
            </a:r>
            <a:endParaRPr lang="ru-RU" sz="3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1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80</TotalTime>
  <Words>132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Кнопка</vt:lpstr>
      <vt:lpstr>Текущая контрольная работа 1  четверть  3 класс «Начальная школа XXI века»</vt:lpstr>
      <vt:lpstr>1. Слова разделите на группы  по количеству слогов.  Запиши группы слов,  исправляя ошибки.</vt:lpstr>
      <vt:lpstr>2. Выпиши слова,  в которых есть и мягкие,  и твёрдые согласные.</vt:lpstr>
      <vt:lpstr>3. Сделай фонетический  разбор слова </vt:lpstr>
      <vt:lpstr>4. Выпиши слова с  одинаковыми по значению и звучанию суффиксами.</vt:lpstr>
      <vt:lpstr>5. Сделай полный письменный  разбор по составу слова.</vt:lpstr>
      <vt:lpstr>6. Попробуй объяснить, что они обозначают. Выбери из слов для справок по три слова, образованные по той же модели.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Текущая контрольная работа 1 четверть  3 класс</dc:title>
  <dc:creator>Alex</dc:creator>
  <cp:lastModifiedBy>Alex</cp:lastModifiedBy>
  <cp:revision>7</cp:revision>
  <dcterms:created xsi:type="dcterms:W3CDTF">2013-09-29T00:22:30Z</dcterms:created>
  <dcterms:modified xsi:type="dcterms:W3CDTF">2013-09-29T01:43:03Z</dcterms:modified>
</cp:coreProperties>
</file>