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CFA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D468D35-C371-484A-94BE-D5FF722A3F3D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7B08848-2523-49B4-83D6-75199522EC4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68D35-C371-484A-94BE-D5FF722A3F3D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B08848-2523-49B4-83D6-75199522EC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D468D35-C371-484A-94BE-D5FF722A3F3D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7B08848-2523-49B4-83D6-75199522EC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68D35-C371-484A-94BE-D5FF722A3F3D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B08848-2523-49B4-83D6-75199522EC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D468D35-C371-484A-94BE-D5FF722A3F3D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7B08848-2523-49B4-83D6-75199522EC4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68D35-C371-484A-94BE-D5FF722A3F3D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B08848-2523-49B4-83D6-75199522EC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68D35-C371-484A-94BE-D5FF722A3F3D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B08848-2523-49B4-83D6-75199522EC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68D35-C371-484A-94BE-D5FF722A3F3D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B08848-2523-49B4-83D6-75199522EC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D468D35-C371-484A-94BE-D5FF722A3F3D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B08848-2523-49B4-83D6-75199522EC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68D35-C371-484A-94BE-D5FF722A3F3D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B08848-2523-49B4-83D6-75199522EC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68D35-C371-484A-94BE-D5FF722A3F3D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B08848-2523-49B4-83D6-75199522EC4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D468D35-C371-484A-94BE-D5FF722A3F3D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7B08848-2523-49B4-83D6-75199522EC4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/>
              <a:t>Страницы жизни </a:t>
            </a:r>
            <a:br>
              <a:rPr lang="ru-RU" sz="5400" dirty="0" smtClean="0"/>
            </a:br>
            <a:r>
              <a:rPr lang="ru-RU" sz="5400" dirty="0" smtClean="0"/>
              <a:t>и творчества </a:t>
            </a:r>
            <a:br>
              <a:rPr lang="ru-RU" sz="5400" dirty="0" smtClean="0"/>
            </a:br>
            <a:r>
              <a:rPr lang="ru-RU" sz="5400" dirty="0" smtClean="0"/>
              <a:t>Б.Акунина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    2000 — Коронация, или Последний из романов (1896 год) </a:t>
            </a:r>
            <a:br>
              <a:rPr lang="ru-RU" dirty="0"/>
            </a:br>
            <a:r>
              <a:rPr lang="ru-RU" dirty="0"/>
              <a:t>    2001 — Любовница смерти (1900 год) </a:t>
            </a:r>
            <a:br>
              <a:rPr lang="ru-RU" dirty="0"/>
            </a:br>
            <a:r>
              <a:rPr lang="ru-RU" dirty="0"/>
              <a:t>    2001 — Любовник смерти (1900 год) </a:t>
            </a:r>
            <a:br>
              <a:rPr lang="ru-RU" dirty="0"/>
            </a:br>
            <a:r>
              <a:rPr lang="ru-RU" dirty="0"/>
              <a:t>    2003 — Алмазная колесница (1878 и 1905 годы) </a:t>
            </a:r>
            <a:br>
              <a:rPr lang="ru-RU" dirty="0"/>
            </a:br>
            <a:r>
              <a:rPr lang="ru-RU" dirty="0"/>
              <a:t>    2007 — Нефритовые чётки (1881—1900 годы) </a:t>
            </a:r>
            <a:br>
              <a:rPr lang="ru-RU" dirty="0"/>
            </a:br>
            <a:r>
              <a:rPr lang="ru-RU" dirty="0"/>
              <a:t>    Провинциальный детектив </a:t>
            </a:r>
            <a:br>
              <a:rPr lang="ru-RU" dirty="0"/>
            </a:br>
            <a:r>
              <a:rPr lang="ru-RU" dirty="0"/>
              <a:t>    2000 — Пелагия и белый бульдог </a:t>
            </a:r>
            <a:br>
              <a:rPr lang="ru-RU" dirty="0"/>
            </a:br>
            <a:r>
              <a:rPr lang="ru-RU" dirty="0"/>
              <a:t>    2001 — Пелагия и чёрный монах </a:t>
            </a:r>
            <a:br>
              <a:rPr lang="ru-RU" dirty="0"/>
            </a:br>
            <a:r>
              <a:rPr lang="ru-RU" dirty="0"/>
              <a:t>    2003 — Пелагия и красный петух </a:t>
            </a:r>
            <a:br>
              <a:rPr lang="ru-RU" dirty="0"/>
            </a:br>
            <a:r>
              <a:rPr lang="ru-RU" dirty="0"/>
              <a:t>    Приключения магистра </a:t>
            </a:r>
            <a:br>
              <a:rPr lang="ru-RU" dirty="0"/>
            </a:br>
            <a:r>
              <a:rPr lang="ru-RU" dirty="0"/>
              <a:t>    2000 — </a:t>
            </a:r>
            <a:r>
              <a:rPr lang="ru-RU" dirty="0" err="1"/>
              <a:t>Алтын-толобас</a:t>
            </a:r>
            <a:r>
              <a:rPr lang="ru-RU" dirty="0"/>
              <a:t> (1995, 1675—1676 годы) 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5720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 2002 </a:t>
            </a:r>
            <a:r>
              <a:rPr lang="ru-RU" dirty="0"/>
              <a:t>— Внеклассное чтение (2001, 1795 годы) </a:t>
            </a:r>
            <a:br>
              <a:rPr lang="ru-RU" dirty="0"/>
            </a:br>
            <a:r>
              <a:rPr lang="ru-RU" dirty="0"/>
              <a:t>    2006 — Ф. М. (2006, 1865 годы) </a:t>
            </a:r>
            <a:br>
              <a:rPr lang="ru-RU" dirty="0"/>
            </a:br>
            <a:r>
              <a:rPr lang="ru-RU" dirty="0"/>
              <a:t>    2009 — Сокол и Ласточка (2009, 1702 годы) </a:t>
            </a:r>
            <a:br>
              <a:rPr lang="ru-RU" dirty="0"/>
            </a:br>
            <a:r>
              <a:rPr lang="ru-RU" dirty="0"/>
              <a:t>    Жанры </a:t>
            </a:r>
            <a:br>
              <a:rPr lang="ru-RU" dirty="0"/>
            </a:br>
            <a:r>
              <a:rPr lang="ru-RU" dirty="0"/>
              <a:t>    2005 — Детская книга (2006, 1914, 1605</a:t>
            </a:r>
            <a:r>
              <a:rPr lang="ru-RU" dirty="0" smtClean="0"/>
              <a:t>—             1606 </a:t>
            </a:r>
            <a:r>
              <a:rPr lang="ru-RU" dirty="0"/>
              <a:t>годы) </a:t>
            </a:r>
            <a:br>
              <a:rPr lang="ru-RU" dirty="0"/>
            </a:br>
            <a:r>
              <a:rPr lang="ru-RU" dirty="0"/>
              <a:t>    2005 — Шпионский роман (1941 год) </a:t>
            </a:r>
            <a:br>
              <a:rPr lang="ru-RU" dirty="0"/>
            </a:br>
            <a:r>
              <a:rPr lang="ru-RU" dirty="0"/>
              <a:t>    2005 — Фантастика (1980—1991 годы) </a:t>
            </a:r>
            <a:br>
              <a:rPr lang="ru-RU" dirty="0"/>
            </a:br>
            <a:r>
              <a:rPr lang="ru-RU" dirty="0"/>
              <a:t>    2008 — </a:t>
            </a:r>
            <a:r>
              <a:rPr lang="ru-RU" dirty="0" err="1"/>
              <a:t>Квест</a:t>
            </a:r>
            <a:r>
              <a:rPr lang="ru-RU" dirty="0"/>
              <a:t> (1930, 1812 годы) </a:t>
            </a:r>
            <a:br>
              <a:rPr lang="ru-RU" dirty="0"/>
            </a:br>
            <a:r>
              <a:rPr lang="ru-RU" dirty="0"/>
              <a:t>    Смерть на брудершафт 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    2007 — Младенец и чёрт, Мука разбитого сердца (1914 год) </a:t>
            </a:r>
            <a:br>
              <a:rPr lang="ru-RU" dirty="0"/>
            </a:br>
            <a:r>
              <a:rPr lang="ru-RU" dirty="0"/>
              <a:t>    2008 — Летающий слон, Дети Луны (1915 год) </a:t>
            </a:r>
            <a:br>
              <a:rPr lang="ru-RU" dirty="0"/>
            </a:br>
            <a:r>
              <a:rPr lang="ru-RU" dirty="0"/>
              <a:t>    2009 — Старец, Гром победы раздавайся </a:t>
            </a:r>
            <a:br>
              <a:rPr lang="ru-RU" dirty="0"/>
            </a:br>
            <a:r>
              <a:rPr lang="ru-RU" dirty="0"/>
              <a:t>    Отдельные книги </a:t>
            </a:r>
            <a:br>
              <a:rPr lang="ru-RU" dirty="0"/>
            </a:br>
            <a:r>
              <a:rPr lang="ru-RU" dirty="0"/>
              <a:t>    2000 — Сказки для </a:t>
            </a:r>
            <a:r>
              <a:rPr lang="ru-RU" dirty="0" err="1"/>
              <a:t>идиотов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    2000 — Чайка </a:t>
            </a:r>
            <a:br>
              <a:rPr lang="ru-RU" dirty="0"/>
            </a:br>
            <a:r>
              <a:rPr lang="ru-RU" dirty="0"/>
              <a:t>    2002 — Комедия/Трагедия </a:t>
            </a:r>
            <a:br>
              <a:rPr lang="ru-RU" dirty="0"/>
            </a:br>
            <a:r>
              <a:rPr lang="ru-RU" dirty="0"/>
              <a:t>    2006 — </a:t>
            </a:r>
            <a:r>
              <a:rPr lang="ru-RU" dirty="0" err="1"/>
              <a:t>Инь</a:t>
            </a:r>
            <a:r>
              <a:rPr lang="ru-RU" dirty="0"/>
              <a:t> и Ян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7239000" cy="48463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  </a:t>
            </a:r>
            <a:r>
              <a:rPr lang="ru-RU" i="1" dirty="0"/>
              <a:t> </a:t>
            </a:r>
            <a:r>
              <a:rPr lang="ru-RU" b="1" i="1" dirty="0" smtClean="0"/>
              <a:t>Под настоящим именем</a:t>
            </a:r>
            <a:r>
              <a:rPr lang="ru-RU" i="1" dirty="0"/>
              <a:t> </a:t>
            </a:r>
            <a:endParaRPr lang="ru-RU" i="1" dirty="0" smtClean="0"/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    1997 — Писатель и самоубийство (М.: Новое литературное обозрение, 1999; 2-е издание — М. : «Захаров» 2006)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     </a:t>
            </a:r>
            <a:br>
              <a:rPr lang="ru-RU" dirty="0"/>
            </a:br>
            <a:r>
              <a:rPr lang="ru-RU" dirty="0"/>
              <a:t>    </a:t>
            </a:r>
            <a:r>
              <a:rPr lang="ru-RU" b="1" i="1" dirty="0"/>
              <a:t>Совместное творчество Б. Акунина и </a:t>
            </a:r>
            <a:endParaRPr lang="ru-RU" b="1" i="1" dirty="0" smtClean="0"/>
          </a:p>
          <a:p>
            <a:pPr>
              <a:buNone/>
            </a:pPr>
            <a:r>
              <a:rPr lang="ru-RU" b="1" i="1" dirty="0" smtClean="0"/>
              <a:t> </a:t>
            </a:r>
            <a:r>
              <a:rPr lang="ru-RU" b="1" i="1" dirty="0" smtClean="0"/>
              <a:t>    Г</a:t>
            </a:r>
            <a:r>
              <a:rPr lang="ru-RU" b="1" i="1" dirty="0"/>
              <a:t>. </a:t>
            </a:r>
            <a:r>
              <a:rPr lang="ru-RU" b="1" i="1" dirty="0" err="1" smtClean="0"/>
              <a:t>Чхартишвили</a:t>
            </a:r>
            <a:endParaRPr lang="ru-RU" b="1" i="1" dirty="0" smtClean="0"/>
          </a:p>
          <a:p>
            <a:r>
              <a:rPr lang="ru-RU" b="1" i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   2004 — Кладбищенские истории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219200"/>
          </a:xfrm>
        </p:spPr>
        <p:txBody>
          <a:bodyPr>
            <a:normAutofit/>
          </a:bodyPr>
          <a:lstStyle/>
          <a:p>
            <a:r>
              <a:rPr lang="ru-RU" dirty="0" smtClean="0"/>
              <a:t>         Григорий </a:t>
            </a:r>
            <a:r>
              <a:rPr lang="ru-RU" dirty="0" err="1"/>
              <a:t>Чхартишвили</a:t>
            </a: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(</a:t>
            </a:r>
            <a:r>
              <a:rPr lang="ru-RU" dirty="0"/>
              <a:t>Борис Акунин)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500306"/>
            <a:ext cx="8229600" cy="41433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                       Родился 20 мая 1956 года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в Грузии.</a:t>
            </a:r>
          </a:p>
          <a:p>
            <a:pPr>
              <a:buNone/>
            </a:pPr>
            <a:r>
              <a:rPr lang="ru-RU" dirty="0" smtClean="0"/>
              <a:t>                                     </a:t>
            </a:r>
            <a:r>
              <a:rPr lang="ru-RU" dirty="0" err="1" smtClean="0"/>
              <a:t>Отец-офицер,мать</a:t>
            </a:r>
            <a:r>
              <a:rPr lang="ru-RU" dirty="0" smtClean="0"/>
              <a:t>-</a:t>
            </a:r>
          </a:p>
          <a:p>
            <a:pPr>
              <a:buNone/>
            </a:pPr>
            <a:r>
              <a:rPr lang="ru-RU" dirty="0" smtClean="0"/>
              <a:t>                                       учительница                                                                         </a:t>
            </a:r>
          </a:p>
        </p:txBody>
      </p:sp>
      <p:pic>
        <p:nvPicPr>
          <p:cNvPr id="4" name="Рисунок 3" descr="http://biografic.narod.ru/0014622124547980791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714620"/>
            <a:ext cx="2428892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4572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1958 </a:t>
            </a:r>
            <a:r>
              <a:rPr lang="ru-RU" sz="3200" dirty="0"/>
              <a:t>году семья переехала в Москву. </a:t>
            </a:r>
            <a:endParaRPr lang="ru-RU" sz="3200" dirty="0" smtClean="0"/>
          </a:p>
          <a:p>
            <a:r>
              <a:rPr lang="ru-RU" sz="3200" dirty="0" smtClean="0"/>
              <a:t>1973 </a:t>
            </a:r>
            <a:r>
              <a:rPr lang="ru-RU" sz="3200" dirty="0"/>
              <a:t>году окончил английскую школу № 36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 Закончил </a:t>
            </a:r>
            <a:r>
              <a:rPr lang="ru-RU" sz="3200" dirty="0"/>
              <a:t>историко-филологическое отделение Института стран Азии и Африки (МГУ), имеет диплом историка-японоведа. Занимался литературным переводом с японского и английского языков.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  </a:t>
            </a:r>
            <a:r>
              <a:rPr lang="ru-RU" sz="3200" dirty="0"/>
              <a:t> </a:t>
            </a:r>
            <a:r>
              <a:rPr lang="ru-RU" sz="3200" dirty="0" smtClean="0"/>
              <a:t> 1994—2000 г.</a:t>
            </a:r>
            <a:r>
              <a:rPr lang="ru-RU" sz="3200" dirty="0"/>
              <a:t> Работал заместителем главного редактора журнала «Иностранная литература» </a:t>
            </a:r>
            <a:endParaRPr lang="ru-RU" sz="3200" dirty="0" smtClean="0"/>
          </a:p>
          <a:p>
            <a:r>
              <a:rPr lang="ru-RU" sz="3200" dirty="0" smtClean="0"/>
              <a:t>В настоящее </a:t>
            </a:r>
            <a:r>
              <a:rPr lang="ru-RU" sz="3200" dirty="0" err="1" smtClean="0"/>
              <a:t>время.Гавный</a:t>
            </a:r>
            <a:r>
              <a:rPr lang="ru-RU" sz="3200" dirty="0" smtClean="0"/>
              <a:t> </a:t>
            </a:r>
            <a:r>
              <a:rPr lang="ru-RU" sz="3200" dirty="0"/>
              <a:t>редактор 20-томной «Антологии японской литературы», председатель правления </a:t>
            </a:r>
            <a:r>
              <a:rPr lang="ru-RU" sz="3200" dirty="0" err="1"/>
              <a:t>мегапроекта</a:t>
            </a:r>
            <a:r>
              <a:rPr lang="ru-RU" sz="3200" dirty="0"/>
              <a:t> «Пушкинская библиотека» (Фонд Сороса).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    29 апреля 2009 года Борис Акунин стал </a:t>
            </a:r>
            <a:r>
              <a:rPr lang="ru-RU" dirty="0" smtClean="0"/>
              <a:t>кавалером </a:t>
            </a:r>
            <a:r>
              <a:rPr lang="ru-RU" dirty="0"/>
              <a:t>ордена Восходящего Солнца четвертой степени. </a:t>
            </a:r>
            <a:endParaRPr lang="ru-RU" dirty="0" smtClean="0"/>
          </a:p>
          <a:p>
            <a:r>
              <a:rPr lang="ru-RU" dirty="0" smtClean="0"/>
              <a:t>Награждение </a:t>
            </a:r>
            <a:r>
              <a:rPr lang="ru-RU" dirty="0"/>
              <a:t>состоялось 20 мая в японском посольстве в Москве.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    С 1998 года Григорий </a:t>
            </a:r>
            <a:r>
              <a:rPr lang="ru-RU" dirty="0" err="1"/>
              <a:t>Чхартишвили</a:t>
            </a:r>
            <a:r>
              <a:rPr lang="ru-RU" dirty="0"/>
              <a:t> пишет художественную прозу под псевдонимом «Борис Акунин». </a:t>
            </a:r>
            <a:endParaRPr lang="ru-RU" dirty="0" smtClean="0"/>
          </a:p>
          <a:p>
            <a:r>
              <a:rPr lang="ru-RU" dirty="0" smtClean="0"/>
              <a:t>Критические </a:t>
            </a:r>
            <a:r>
              <a:rPr lang="ru-RU" dirty="0"/>
              <a:t>и документальные работы Григорий </a:t>
            </a:r>
            <a:r>
              <a:rPr lang="ru-RU" dirty="0" err="1"/>
              <a:t>Чхартишвили</a:t>
            </a:r>
            <a:r>
              <a:rPr lang="ru-RU" dirty="0"/>
              <a:t> публикует под своим настоящим имен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58204" cy="942996"/>
          </a:xfrm>
        </p:spPr>
        <p:txBody>
          <a:bodyPr>
            <a:noAutofit/>
          </a:bodyPr>
          <a:lstStyle/>
          <a:p>
            <a:r>
              <a:rPr lang="ru-RU" sz="4000" dirty="0" smtClean="0"/>
              <a:t>                    Переводы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Мисима</a:t>
            </a:r>
            <a:r>
              <a:rPr lang="ru-RU" dirty="0" smtClean="0"/>
              <a:t> </a:t>
            </a:r>
            <a:r>
              <a:rPr lang="ru-RU" dirty="0" err="1" smtClean="0"/>
              <a:t>Юкио</a:t>
            </a:r>
            <a:r>
              <a:rPr lang="ru-RU" dirty="0" smtClean="0"/>
              <a:t> «Золотой храм»</a:t>
            </a:r>
          </a:p>
          <a:p>
            <a:r>
              <a:rPr lang="ru-RU" dirty="0" err="1" smtClean="0"/>
              <a:t>Мисима</a:t>
            </a:r>
            <a:r>
              <a:rPr lang="ru-RU" dirty="0" smtClean="0"/>
              <a:t> </a:t>
            </a:r>
            <a:r>
              <a:rPr lang="ru-RU" dirty="0" err="1" smtClean="0"/>
              <a:t>Юкио</a:t>
            </a:r>
            <a:r>
              <a:rPr lang="ru-RU" dirty="0" smtClean="0"/>
              <a:t> «Исповедь маски»</a:t>
            </a:r>
          </a:p>
          <a:p>
            <a:r>
              <a:rPr lang="ru-RU" dirty="0" err="1" smtClean="0"/>
              <a:t>Мисима</a:t>
            </a:r>
            <a:r>
              <a:rPr lang="ru-RU" dirty="0" smtClean="0"/>
              <a:t> </a:t>
            </a:r>
            <a:r>
              <a:rPr lang="ru-RU" dirty="0" err="1" smtClean="0"/>
              <a:t>Юкио</a:t>
            </a:r>
            <a:r>
              <a:rPr lang="ru-RU" dirty="0" smtClean="0"/>
              <a:t> </a:t>
            </a:r>
            <a:r>
              <a:rPr lang="ru-RU" dirty="0" smtClean="0"/>
              <a:t>«Смерть в середине лета»</a:t>
            </a:r>
          </a:p>
          <a:p>
            <a:r>
              <a:rPr lang="ru-RU" dirty="0" err="1" smtClean="0"/>
              <a:t>Мисима</a:t>
            </a:r>
            <a:r>
              <a:rPr lang="ru-RU" dirty="0" smtClean="0"/>
              <a:t> </a:t>
            </a:r>
            <a:r>
              <a:rPr lang="ru-RU" dirty="0" err="1" smtClean="0"/>
              <a:t>Юкио</a:t>
            </a:r>
            <a:r>
              <a:rPr lang="ru-RU" dirty="0" smtClean="0"/>
              <a:t> </a:t>
            </a:r>
            <a:r>
              <a:rPr lang="ru-RU" dirty="0" smtClean="0"/>
              <a:t>«Патриотизм»</a:t>
            </a:r>
          </a:p>
          <a:p>
            <a:r>
              <a:rPr lang="ru-RU" dirty="0" err="1" smtClean="0"/>
              <a:t>Мисима</a:t>
            </a:r>
            <a:r>
              <a:rPr lang="ru-RU" dirty="0" smtClean="0"/>
              <a:t> </a:t>
            </a:r>
            <a:r>
              <a:rPr lang="ru-RU" dirty="0" err="1" smtClean="0"/>
              <a:t>Юкио</a:t>
            </a:r>
            <a:r>
              <a:rPr lang="ru-RU" dirty="0" smtClean="0"/>
              <a:t> </a:t>
            </a:r>
            <a:r>
              <a:rPr lang="ru-RU" dirty="0" smtClean="0"/>
              <a:t>«Море и закат»</a:t>
            </a:r>
          </a:p>
          <a:p>
            <a:r>
              <a:rPr lang="ru-RU" dirty="0" err="1" smtClean="0"/>
              <a:t>Мисима</a:t>
            </a:r>
            <a:r>
              <a:rPr lang="ru-RU" dirty="0" smtClean="0"/>
              <a:t> </a:t>
            </a:r>
            <a:r>
              <a:rPr lang="ru-RU" dirty="0" err="1" smtClean="0"/>
              <a:t>Юкио</a:t>
            </a:r>
            <a:r>
              <a:rPr lang="ru-RU" dirty="0" smtClean="0"/>
              <a:t> </a:t>
            </a:r>
            <a:r>
              <a:rPr lang="ru-RU" dirty="0" smtClean="0"/>
              <a:t>«Мой друг Гитлер»</a:t>
            </a:r>
          </a:p>
          <a:p>
            <a:r>
              <a:rPr lang="ru-RU" dirty="0" err="1" smtClean="0"/>
              <a:t>Мисима</a:t>
            </a:r>
            <a:r>
              <a:rPr lang="ru-RU" dirty="0" smtClean="0"/>
              <a:t> </a:t>
            </a:r>
            <a:r>
              <a:rPr lang="ru-RU" dirty="0" err="1" smtClean="0"/>
              <a:t>Юкио</a:t>
            </a:r>
            <a:r>
              <a:rPr lang="ru-RU" dirty="0" smtClean="0"/>
              <a:t> </a:t>
            </a:r>
            <a:r>
              <a:rPr lang="ru-RU" dirty="0" smtClean="0"/>
              <a:t>«Маркиза де Сад»</a:t>
            </a:r>
          </a:p>
          <a:p>
            <a:r>
              <a:rPr lang="ru-RU" dirty="0" err="1" smtClean="0"/>
              <a:t>Мисима</a:t>
            </a:r>
            <a:r>
              <a:rPr lang="ru-RU" dirty="0" smtClean="0"/>
              <a:t> </a:t>
            </a:r>
            <a:r>
              <a:rPr lang="ru-RU" dirty="0" err="1" smtClean="0"/>
              <a:t>Юкио</a:t>
            </a:r>
            <a:r>
              <a:rPr lang="ru-RU" dirty="0" smtClean="0"/>
              <a:t> </a:t>
            </a:r>
            <a:r>
              <a:rPr lang="ru-RU" dirty="0" smtClean="0"/>
              <a:t>«Парчовый барабан»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Экранизации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2001- </a:t>
            </a:r>
            <a:r>
              <a:rPr lang="ru-RU" dirty="0" err="1" smtClean="0"/>
              <a:t>Азазель</a:t>
            </a:r>
            <a:r>
              <a:rPr lang="ru-RU" dirty="0" smtClean="0"/>
              <a:t>(режиссёр </a:t>
            </a:r>
            <a:r>
              <a:rPr lang="ru-RU" dirty="0" err="1" smtClean="0"/>
              <a:t>А.Адабашьян</a:t>
            </a:r>
            <a:r>
              <a:rPr lang="ru-RU" dirty="0" smtClean="0"/>
              <a:t>)</a:t>
            </a:r>
          </a:p>
          <a:p>
            <a:r>
              <a:rPr lang="ru-RU" dirty="0" smtClean="0"/>
              <a:t>2004- Турецкий гамбит(режиссёр </a:t>
            </a:r>
            <a:r>
              <a:rPr lang="ru-RU" dirty="0" err="1" smtClean="0"/>
              <a:t>Д.Файзиев</a:t>
            </a:r>
            <a:r>
              <a:rPr lang="ru-RU" dirty="0" smtClean="0"/>
              <a:t>)</a:t>
            </a:r>
          </a:p>
          <a:p>
            <a:r>
              <a:rPr lang="ru-RU" dirty="0" smtClean="0"/>
              <a:t>2005- Статский советник(режиссёр Ф. Янковский)</a:t>
            </a:r>
          </a:p>
          <a:p>
            <a:r>
              <a:rPr lang="ru-RU" dirty="0" smtClean="0"/>
              <a:t>2009- Пелагия и белый бульдог(режиссёр Ю.</a:t>
            </a:r>
            <a:r>
              <a:rPr lang="ru-RU" dirty="0" smtClean="0"/>
              <a:t> </a:t>
            </a:r>
            <a:r>
              <a:rPr lang="ru-RU" dirty="0" smtClean="0"/>
              <a:t>Мороз)</a:t>
            </a:r>
          </a:p>
          <a:p>
            <a:r>
              <a:rPr lang="ru-RU" dirty="0" smtClean="0"/>
              <a:t>2012- Зимняя королева</a:t>
            </a:r>
            <a:r>
              <a:rPr lang="ru-RU" dirty="0" smtClean="0"/>
              <a:t>(режиссёр </a:t>
            </a:r>
            <a:r>
              <a:rPr lang="ru-RU" dirty="0" smtClean="0"/>
              <a:t>Ф.Бондарчук)</a:t>
            </a:r>
          </a:p>
          <a:p>
            <a:r>
              <a:rPr lang="ru-RU" dirty="0" smtClean="0"/>
              <a:t>2012- Шпион  </a:t>
            </a:r>
            <a:r>
              <a:rPr lang="ru-RU" dirty="0" smtClean="0"/>
              <a:t>(режиссёр </a:t>
            </a:r>
            <a:r>
              <a:rPr lang="ru-RU" dirty="0" smtClean="0"/>
              <a:t>А.Андрианов)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186766" cy="1014434"/>
          </a:xfrm>
        </p:spPr>
        <p:txBody>
          <a:bodyPr>
            <a:normAutofit fontScale="90000"/>
          </a:bodyPr>
          <a:lstStyle/>
          <a:p>
            <a:r>
              <a:rPr lang="ru-RU" dirty="0"/>
              <a:t>    </a:t>
            </a:r>
            <a:r>
              <a:rPr lang="ru-RU" dirty="0" smtClean="0"/>
              <a:t>Произведения под псевдонимом</a:t>
            </a:r>
            <a:br>
              <a:rPr lang="ru-RU" dirty="0" smtClean="0"/>
            </a:br>
            <a:r>
              <a:rPr lang="ru-RU" dirty="0" smtClean="0"/>
              <a:t>                           Борис Акунин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72000"/>
          </a:xfrm>
        </p:spPr>
        <p:txBody>
          <a:bodyPr>
            <a:normAutofit/>
          </a:bodyPr>
          <a:lstStyle/>
          <a:p>
            <a:r>
              <a:rPr lang="ru-RU" dirty="0"/>
              <a:t>В скобках даны годы, в которые происходит действие книги </a:t>
            </a:r>
            <a:br>
              <a:rPr lang="ru-RU" dirty="0"/>
            </a:br>
            <a:r>
              <a:rPr lang="ru-RU" dirty="0"/>
              <a:t>    Приключения Эраста </a:t>
            </a:r>
            <a:r>
              <a:rPr lang="ru-RU" dirty="0" err="1"/>
              <a:t>Фандорина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    1998 — </a:t>
            </a:r>
            <a:r>
              <a:rPr lang="ru-RU" dirty="0" err="1"/>
              <a:t>Азазель</a:t>
            </a:r>
            <a:r>
              <a:rPr lang="ru-RU" dirty="0"/>
              <a:t> (1876 год) </a:t>
            </a:r>
            <a:br>
              <a:rPr lang="ru-RU" dirty="0"/>
            </a:br>
            <a:r>
              <a:rPr lang="ru-RU" dirty="0"/>
              <a:t>    1998 — Турецкий гамбит (1877 год) </a:t>
            </a:r>
            <a:br>
              <a:rPr lang="ru-RU" dirty="0"/>
            </a:br>
            <a:r>
              <a:rPr lang="ru-RU" dirty="0"/>
              <a:t>    1998 — Левиафан (1878 год) </a:t>
            </a:r>
            <a:br>
              <a:rPr lang="ru-RU" dirty="0"/>
            </a:br>
            <a:r>
              <a:rPr lang="ru-RU" dirty="0"/>
              <a:t>    1998 — Смерть Ахиллеса (1882 год) </a:t>
            </a:r>
            <a:br>
              <a:rPr lang="ru-RU" dirty="0"/>
            </a:br>
            <a:r>
              <a:rPr lang="ru-RU" dirty="0"/>
              <a:t>    1999 — Пиковый валет (1886 год) </a:t>
            </a:r>
            <a:br>
              <a:rPr lang="ru-RU" dirty="0"/>
            </a:br>
            <a:r>
              <a:rPr lang="ru-RU" dirty="0"/>
              <a:t>    1999 — Декоратор (1889 год) </a:t>
            </a:r>
            <a:br>
              <a:rPr lang="ru-RU" dirty="0"/>
            </a:br>
            <a:r>
              <a:rPr lang="ru-RU" dirty="0"/>
              <a:t>    1999 — Статский советник (1891 год) </a:t>
            </a:r>
            <a:br>
              <a:rPr lang="ru-RU" dirty="0"/>
            </a:br>
            <a:r>
              <a:rPr lang="ru-RU" dirty="0"/>
              <a:t>  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204</TotalTime>
  <Words>172</Words>
  <Application>Microsoft Office PowerPoint</Application>
  <PresentationFormat>Экран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Страницы жизни  и творчества  Б.Акунина</vt:lpstr>
      <vt:lpstr>         Григорий Чхартишвили                            (Борис Акунин) </vt:lpstr>
      <vt:lpstr>Слайд 3</vt:lpstr>
      <vt:lpstr>Слайд 4</vt:lpstr>
      <vt:lpstr>Слайд 5</vt:lpstr>
      <vt:lpstr>Слайд 6</vt:lpstr>
      <vt:lpstr>                    Переводы</vt:lpstr>
      <vt:lpstr>         Экранизации</vt:lpstr>
      <vt:lpstr>    Произведения под псевдонимом                            Борис Акунин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Страницы жизни и творчества  Б.Акунина</dc:title>
  <dc:creator>User</dc:creator>
  <cp:lastModifiedBy>User</cp:lastModifiedBy>
  <cp:revision>18</cp:revision>
  <dcterms:created xsi:type="dcterms:W3CDTF">2011-12-04T11:33:15Z</dcterms:created>
  <dcterms:modified xsi:type="dcterms:W3CDTF">2011-12-04T14:58:03Z</dcterms:modified>
</cp:coreProperties>
</file>