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B1C35F-8AEE-47BF-A505-7F2146732273}" type="datetimeFigureOut">
              <a:rPr lang="ru-RU" smtClean="0"/>
              <a:pPr/>
              <a:t>04.12.2011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53DB13-4851-4A48-9B60-C96EA1914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Постмодернизм</a:t>
            </a:r>
            <a:r>
              <a:rPr lang="ru-RU" sz="5400" dirty="0" smtClean="0"/>
              <a:t> -  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одна из современных художественных тенденций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многозначный комплекс философских, научно-теоретических и эмоционально-эстетических представлений, формирующихся на протяжении второй половины </a:t>
            </a:r>
            <a:r>
              <a:rPr lang="ru-RU" sz="2800" dirty="0" err="1" smtClean="0"/>
              <a:t>хх</a:t>
            </a:r>
            <a:r>
              <a:rPr lang="ru-RU" sz="2800" dirty="0" smtClean="0"/>
              <a:t> века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характеристика специфического способа мировосприятия , мироощущения и оценки как познавательных возможностей человека его места и роли в окружающем мире</a:t>
            </a:r>
          </a:p>
          <a:p>
            <a:pPr>
              <a:buFont typeface="Arial" pitchFamily="34" charset="0"/>
              <a:buChar char="•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4400" dirty="0" smtClean="0"/>
              <a:t>В основе постмодернистского сознания лежит мысль о принципиальной завершённости </a:t>
            </a:r>
            <a:r>
              <a:rPr lang="ru-RU" sz="14400" dirty="0" err="1" smtClean="0"/>
              <a:t>истории,что</a:t>
            </a:r>
            <a:r>
              <a:rPr lang="ru-RU" sz="14400" dirty="0" smtClean="0"/>
              <a:t> проявляется</a:t>
            </a:r>
          </a:p>
          <a:p>
            <a:pPr>
              <a:buFont typeface="Arial" pitchFamily="34" charset="0"/>
              <a:buChar char="•"/>
            </a:pPr>
            <a:r>
              <a:rPr lang="ru-RU" sz="14400" i="1" dirty="0" smtClean="0"/>
              <a:t>в исчерпанности творческих потенциалов человеческой культуры</a:t>
            </a:r>
          </a:p>
          <a:p>
            <a:pPr>
              <a:buFont typeface="Arial" pitchFamily="34" charset="0"/>
              <a:buChar char="•"/>
            </a:pPr>
            <a:r>
              <a:rPr lang="ru-RU" sz="14400" i="1" dirty="0" smtClean="0"/>
              <a:t> в завершённости круга её развития</a:t>
            </a:r>
          </a:p>
          <a:p>
            <a:pPr marL="541782" indent="-514350">
              <a:buFont typeface="Arial" pitchFamily="34" charset="0"/>
              <a:buChar char="•"/>
            </a:pPr>
            <a:endParaRPr lang="ru-RU" sz="9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err="1" smtClean="0"/>
              <a:t>Деконструкция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 smtClean="0"/>
              <a:t>двоякость в отношении к исследуемому объекту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/>
              <a:t>разрушение исходного смысла и его одновременное созидание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/>
              <a:t>Интертекстуальность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постоянный творческий «диалог» между текстами, составляющими  «великий </a:t>
            </a:r>
            <a:r>
              <a:rPr lang="ru-RU" sz="2800" dirty="0" err="1" smtClean="0"/>
              <a:t>интертекст</a:t>
            </a:r>
            <a:r>
              <a:rPr lang="ru-RU" sz="2800" dirty="0" smtClean="0"/>
              <a:t>» культурной традиции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соприсутствие в одном тексте двух и более </a:t>
            </a:r>
            <a:r>
              <a:rPr lang="ru-RU" sz="2800" dirty="0" err="1" smtClean="0"/>
              <a:t>текстов,проявляющееся</a:t>
            </a:r>
            <a:r>
              <a:rPr lang="ru-RU" sz="2800" dirty="0" smtClean="0"/>
              <a:t> в заимствовании, </a:t>
            </a:r>
            <a:r>
              <a:rPr lang="ru-RU" sz="2800" dirty="0" err="1" smtClean="0"/>
              <a:t>интерпритации</a:t>
            </a:r>
            <a:r>
              <a:rPr lang="ru-RU" sz="2800" dirty="0" smtClean="0"/>
              <a:t> тем, сюжетов, включении закавыченных цитат и </a:t>
            </a:r>
            <a:r>
              <a:rPr lang="ru-RU" sz="2800" b="1" dirty="0" smtClean="0"/>
              <a:t>реминисценций</a:t>
            </a:r>
            <a:r>
              <a:rPr lang="ru-RU" sz="2800" dirty="0" smtClean="0"/>
              <a:t>(цитат без кавычек), </a:t>
            </a:r>
            <a:r>
              <a:rPr lang="ru-RU" sz="2800" b="1" dirty="0" smtClean="0"/>
              <a:t>аллюзий</a:t>
            </a:r>
            <a:r>
              <a:rPr lang="ru-RU" sz="2800" dirty="0" smtClean="0"/>
              <a:t>(намёков на известные тексты и литературные факты)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666</TotalTime>
  <Words>127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Постмодернизм -   </vt:lpstr>
      <vt:lpstr>Слайд 2</vt:lpstr>
      <vt:lpstr>Деконструкция-</vt:lpstr>
      <vt:lpstr>Интертекстуальность-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Постмодернизм-</dc:title>
  <dc:creator>User</dc:creator>
  <cp:lastModifiedBy>User</cp:lastModifiedBy>
  <cp:revision>71</cp:revision>
  <dcterms:created xsi:type="dcterms:W3CDTF">2011-12-03T08:33:35Z</dcterms:created>
  <dcterms:modified xsi:type="dcterms:W3CDTF">2011-12-04T09:15:25Z</dcterms:modified>
</cp:coreProperties>
</file>