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DA8D3502-32BA-4FE4-8935-7CB3C1B53644}">
          <p14:sldIdLst>
            <p14:sldId id="256"/>
            <p14:sldId id="259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817CBF-C37F-45A7-BC31-E7967222831A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BBADFE-59E5-4DB2-BEB8-C0C5E721D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17CBF-C37F-45A7-BC31-E7967222831A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BADFE-59E5-4DB2-BEB8-C0C5E721D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17CBF-C37F-45A7-BC31-E7967222831A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BADFE-59E5-4DB2-BEB8-C0C5E721D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17CBF-C37F-45A7-BC31-E7967222831A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BADFE-59E5-4DB2-BEB8-C0C5E721D5E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17CBF-C37F-45A7-BC31-E7967222831A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BADFE-59E5-4DB2-BEB8-C0C5E721D5E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17CBF-C37F-45A7-BC31-E7967222831A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BADFE-59E5-4DB2-BEB8-C0C5E721D5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17CBF-C37F-45A7-BC31-E7967222831A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BADFE-59E5-4DB2-BEB8-C0C5E721D5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17CBF-C37F-45A7-BC31-E7967222831A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BADFE-59E5-4DB2-BEB8-C0C5E721D5E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17CBF-C37F-45A7-BC31-E7967222831A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BADFE-59E5-4DB2-BEB8-C0C5E721D5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817CBF-C37F-45A7-BC31-E7967222831A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BADFE-59E5-4DB2-BEB8-C0C5E721D5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817CBF-C37F-45A7-BC31-E7967222831A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BBADFE-59E5-4DB2-BEB8-C0C5E721D5E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817CBF-C37F-45A7-BC31-E7967222831A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BBADFE-59E5-4DB2-BEB8-C0C5E721D5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  СЛОЖЕНИЕ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2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Действия Маши и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Миши можно записать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числовыми выражениями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8000" dirty="0" smtClean="0"/>
              <a:t>3+2     5+4     3+1     3+4</a:t>
            </a:r>
          </a:p>
          <a:p>
            <a:r>
              <a:rPr lang="ru-RU" sz="8000" dirty="0" smtClean="0"/>
              <a:t>2+3     4+5     1+3     4+3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14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828800"/>
          </a:xfrm>
        </p:spPr>
        <p:txBody>
          <a:bodyPr/>
          <a:lstStyle/>
          <a:p>
            <a:r>
              <a:rPr lang="ru-RU" sz="6000" dirty="0" smtClean="0"/>
              <a:t>СУММА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3+2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70057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4+5=9</a:t>
            </a:r>
            <a:endParaRPr lang="ru-RU" sz="8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Числовое равенство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19046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Верные и неверные равенства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3+4=6</a:t>
            </a:r>
          </a:p>
          <a:p>
            <a:r>
              <a:rPr lang="ru-RU" sz="6600" dirty="0" smtClean="0"/>
              <a:t>4+3=7</a:t>
            </a:r>
            <a:endParaRPr lang="ru-RU" sz="6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3+1=4</a:t>
            </a:r>
          </a:p>
          <a:p>
            <a:r>
              <a:rPr lang="ru-RU" sz="6600" dirty="0" smtClean="0"/>
              <a:t>3+4=7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80874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26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     СЛОЖЕНИЕ</vt:lpstr>
      <vt:lpstr>Действия Маши и  Миши можно записать  числовыми выражениями</vt:lpstr>
      <vt:lpstr>СУММА </vt:lpstr>
      <vt:lpstr>4+5=9</vt:lpstr>
      <vt:lpstr>Верные и неверные равенства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Маши и Миши можно записать  числовыми выражениями</dc:title>
  <dc:creator>Кобзев</dc:creator>
  <cp:lastModifiedBy>Кобзев</cp:lastModifiedBy>
  <cp:revision>5</cp:revision>
  <dcterms:created xsi:type="dcterms:W3CDTF">2013-03-24T11:28:52Z</dcterms:created>
  <dcterms:modified xsi:type="dcterms:W3CDTF">2013-03-24T12:27:08Z</dcterms:modified>
</cp:coreProperties>
</file>