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8" r:id="rId3"/>
    <p:sldId id="270" r:id="rId4"/>
    <p:sldId id="281" r:id="rId5"/>
    <p:sldId id="272" r:id="rId6"/>
    <p:sldId id="285" r:id="rId7"/>
    <p:sldId id="273" r:id="rId8"/>
    <p:sldId id="286" r:id="rId9"/>
    <p:sldId id="271" r:id="rId10"/>
    <p:sldId id="287" r:id="rId11"/>
    <p:sldId id="274" r:id="rId12"/>
    <p:sldId id="288" r:id="rId13"/>
    <p:sldId id="275" r:id="rId14"/>
    <p:sldId id="289" r:id="rId15"/>
    <p:sldId id="276" r:id="rId16"/>
    <p:sldId id="290" r:id="rId17"/>
    <p:sldId id="277" r:id="rId18"/>
    <p:sldId id="292" r:id="rId19"/>
    <p:sldId id="279" r:id="rId20"/>
    <p:sldId id="291" r:id="rId21"/>
    <p:sldId id="278" r:id="rId22"/>
    <p:sldId id="293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C672-F944-440A-806E-89F2581D15CC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E1C6-32C1-4F15-ADA6-930AF88B2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BE1C6-32C1-4F15-ADA6-930AF88B21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E46A-9FEC-4240-BD8D-4792B5FE6D18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99A6-8A66-476D-96BC-6EA54FA53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715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71744"/>
            <a:ext cx="66865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8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«Библиотека»</a:t>
            </a:r>
            <a:endParaRPr lang="ru-RU" sz="8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428736"/>
            <a:ext cx="3950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теме: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714752"/>
            <a:ext cx="707135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Составила: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воспитатель высшей категории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Ерещенко Л. В.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МДОУ ЦРР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д\с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№ 58 «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Жемчужинка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евраль 2010 г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8611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500042"/>
            <a:ext cx="5857916" cy="1285884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</a:rPr>
              <a:t>ЧЕЛОВЕК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, КОТОРЫЙ ТВОРЧЕСКИ РАБОТАЕТ В ОБЛАСТИ ИЗОБРАЗИТЕЛЬНОГО ИСКУССТВА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0482" name="Picture 2" descr="4448%20Художник[1]"/>
          <p:cNvPicPr>
            <a:picLocks noChangeAspect="1" noChangeArrowheads="1"/>
          </p:cNvPicPr>
          <p:nvPr/>
        </p:nvPicPr>
        <p:blipFill>
          <a:blip r:embed="rId4" cstate="print"/>
          <a:srcRect r="13050"/>
          <a:stretch>
            <a:fillRect/>
          </a:stretch>
        </p:blipFill>
        <p:spPr bwMode="auto">
          <a:xfrm>
            <a:off x="571472" y="2357430"/>
            <a:ext cx="3214710" cy="277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43208" y="3214686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ХУДОЖНИК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71435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43108" y="500042"/>
            <a:ext cx="5786478" cy="1428760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РИСУНОК,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ПОЯСНЯЮЩИЙ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ЛИТЕРАТУРНЫЙ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ТЕКСТ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УКРАШАЮЩИЙ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КНИГУ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0" name="Picture 4" descr="n_Illustration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33606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643274" y="3357562"/>
            <a:ext cx="550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ИЛЛЮСТРАЦИЯ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48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14480" y="500042"/>
            <a:ext cx="6215106" cy="1785950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ЧЕЛОВЕК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, КОТОРЫЙ ЗАНЯТ ЧТЕНИЕМ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КАКИХ – НИБУДЬ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ПРОИЗВЕДЕНИЙ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8674" name="Picture 2" descr="004[1]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1472" y="2786058"/>
            <a:ext cx="3248032" cy="25984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14678" y="3357562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ЧИТАТЕЛЬ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785794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71736" y="428604"/>
            <a:ext cx="4500594" cy="1571636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РАССКАЗЧИК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НАРОДНЫХ СКАЗОК,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БЫЛИН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4[1]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71472" y="2643182"/>
            <a:ext cx="35134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8" y="3214686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СКАЗОЧНИК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78579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57356" y="500042"/>
            <a:ext cx="6286544" cy="1643074"/>
          </a:xfrm>
          <a:prstGeom prst="rect">
            <a:avLst/>
          </a:prstGeom>
          <a:noFill/>
          <a:ln w="76200" cmpd="thinThick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УЧРЕЖДЕНИЕ,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СОБИРАЮЩЕЕ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ХРАНЯЩЕЕ КНИГИ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ДЛЯ ОБЩЕСТВЕННОГО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ПОЛЬЗОВАНИЯ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bibliotek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85991"/>
            <a:ext cx="3643338" cy="250084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85786" y="4786322"/>
            <a:ext cx="7786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БИБЛИОТЕКА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785794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43174" y="785794"/>
            <a:ext cx="4857784" cy="685800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РАБОТНИК БИБЛИОТЕКИ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Biblioteka2_b[1]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1472" y="2285992"/>
            <a:ext cx="2857520" cy="217168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2928934"/>
            <a:ext cx="4990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БИБЛИОТЕКАРЬ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7148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642918"/>
            <a:ext cx="75104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</a:rPr>
              <a:t>ПОЗДРАВЛЯЕМ!</a:t>
            </a:r>
            <a:endParaRPr lang="ru-RU" sz="8000" b="1" cap="none" spc="0" dirty="0">
              <a:ln w="11430"/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5925" y="2357430"/>
            <a:ext cx="590847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ОТГАДАЛИ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2" descr="Жемчужинка"/>
          <p:cNvPicPr>
            <a:picLocks noChangeAspect="1" noChangeArrowheads="1"/>
          </p:cNvPicPr>
          <p:nvPr/>
        </p:nvPicPr>
        <p:blipFill>
          <a:blip r:embed="rId4"/>
          <a:srcRect r="20002" b="18877"/>
          <a:stretch>
            <a:fillRect/>
          </a:stretch>
        </p:blipFill>
        <p:spPr bwMode="auto">
          <a:xfrm>
            <a:off x="4071934" y="4929198"/>
            <a:ext cx="1527788" cy="107157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00166" y="571480"/>
            <a:ext cx="6057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                              Озерского городского округа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развития ребенка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первой категории № 58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Жемчужинка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Гайдара, 19, г. Озерск Челябинской области, 456780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телефон:  4-09-40,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факс (351-30) 4-09-40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428604"/>
            <a:ext cx="4914900" cy="1714500"/>
          </a:xfrm>
          <a:prstGeom prst="rect">
            <a:avLst/>
          </a:prstGeom>
          <a:noFill/>
          <a:ln w="5715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ПРОИЗВЕДЕНИЕ ПЕЧАТИ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ВИДЕ ПЕРЕПЛЁТНЫХ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ЛИСТОВ БУМАГИ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КАКИМ – НИБУДЬ ТЕКСТОМ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262-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928934"/>
            <a:ext cx="2714644" cy="237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3571876"/>
            <a:ext cx="27735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КНИГА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28794" y="428604"/>
            <a:ext cx="4500594" cy="1943100"/>
          </a:xfrm>
          <a:prstGeom prst="rect">
            <a:avLst/>
          </a:prstGeom>
          <a:noFill/>
          <a:ln w="5715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ЧЕЛОВЕК,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КОТОРЫЙ ПИШЕТ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ХУДОЖЕСТВЕННЫЕ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ЛИТЕРАТУРНЫЕ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ПРОИЗВЕДЕНИЯ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0_fc2a_23354bd7_XL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571744"/>
            <a:ext cx="2000264" cy="2794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00496" y="3357562"/>
            <a:ext cx="4341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ПИСАТЕЛЬ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928670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08" y="285728"/>
            <a:ext cx="5000660" cy="1928826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АВТОР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СТИХОТВОРНЫХ, ПОЭТИЧЕСКИХ ПРОИЗВЕДЕНИЙ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9" name="Picture 3" descr="R%20-%20Poet2377!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496"/>
            <a:ext cx="3196024" cy="255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0" y="3500438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ПОЭТ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744" y="0"/>
            <a:ext cx="91262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1488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1481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71475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21468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14620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214554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14488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1214422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1604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4744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00232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28860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86116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488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1474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76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86512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0062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86116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28611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01024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72396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2925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86116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15140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86512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57488" y="521495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4348" y="471488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571604" y="421481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000232" y="371475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5720" y="271462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21455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857488" y="171448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121442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0102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57239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4376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715140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286512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0"/>
            <a:ext cx="9126256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3108" y="500042"/>
            <a:ext cx="4686300" cy="1747837"/>
          </a:xfrm>
          <a:prstGeom prst="rect">
            <a:avLst/>
          </a:prstGeom>
          <a:noFill/>
          <a:ln w="76200" cmpd="thinThick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ПРЕДПРИЯТИЕ,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ГДЕ ПРОИЗВОДИТСЯ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НАБОР 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ПЕЧАТАНИЕ ИЗДАНИЙ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V%20-%20Tipografiya0000![1]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785786" y="2571744"/>
            <a:ext cx="2954330" cy="236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643242" y="3214686"/>
            <a:ext cx="55007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ТИПОГРАФИЯ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857232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845</Words>
  <Application>Microsoft Office PowerPoint</Application>
  <PresentationFormat>Экран (4:3)</PresentationFormat>
  <Paragraphs>741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Valued Packard Bell Customer</cp:lastModifiedBy>
  <cp:revision>34</cp:revision>
  <dcterms:created xsi:type="dcterms:W3CDTF">2011-01-09T11:44:50Z</dcterms:created>
  <dcterms:modified xsi:type="dcterms:W3CDTF">2011-01-12T09:14:36Z</dcterms:modified>
</cp:coreProperties>
</file>