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57" r:id="rId4"/>
    <p:sldId id="260" r:id="rId5"/>
    <p:sldId id="261" r:id="rId6"/>
    <p:sldId id="270" r:id="rId7"/>
    <p:sldId id="271" r:id="rId8"/>
    <p:sldId id="272" r:id="rId9"/>
    <p:sldId id="273" r:id="rId10"/>
    <p:sldId id="274" r:id="rId11"/>
    <p:sldId id="266" r:id="rId12"/>
    <p:sldId id="269" r:id="rId13"/>
    <p:sldId id="262" r:id="rId14"/>
    <p:sldId id="267" r:id="rId15"/>
    <p:sldId id="268" r:id="rId16"/>
    <p:sldId id="265" r:id="rId17"/>
    <p:sldId id="264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AAAA9B-5838-497F-A57B-828C24D7DCF4}">
          <p14:sldIdLst>
            <p14:sldId id="259"/>
            <p14:sldId id="258"/>
            <p14:sldId id="257"/>
            <p14:sldId id="260"/>
            <p14:sldId id="261"/>
          </p14:sldIdLst>
        </p14:section>
        <p14:section name="Раздел без заголовка" id="{1AAF00AC-A34E-47CA-9AD7-6D9ACB7D96FF}">
          <p14:sldIdLst>
            <p14:sldId id="270"/>
            <p14:sldId id="271"/>
            <p14:sldId id="272"/>
            <p14:sldId id="273"/>
            <p14:sldId id="274"/>
            <p14:sldId id="266"/>
            <p14:sldId id="269"/>
            <p14:sldId id="262"/>
            <p14:sldId id="267"/>
            <p14:sldId id="268"/>
            <p14:sldId id="26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408333" cy="39604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400" dirty="0" smtClean="0"/>
              <a:t>«</a:t>
            </a:r>
            <a:r>
              <a:rPr lang="ru-RU" sz="5400" dirty="0" err="1" smtClean="0"/>
              <a:t>Тыныш</a:t>
            </a:r>
            <a:r>
              <a:rPr lang="ru-RU" sz="5400" dirty="0" smtClean="0"/>
              <a:t> </a:t>
            </a:r>
            <a:r>
              <a:rPr lang="ru-RU" sz="5400" dirty="0" err="1"/>
              <a:t>органын</a:t>
            </a:r>
            <a:r>
              <a:rPr lang="ru-RU" sz="5400" dirty="0"/>
              <a:t> </a:t>
            </a:r>
            <a:r>
              <a:rPr lang="ru-RU" sz="5400" dirty="0" err="1"/>
              <a:t>дадыктырарынга</a:t>
            </a:r>
            <a:r>
              <a:rPr lang="ru-RU" sz="5400" dirty="0"/>
              <a:t> </a:t>
            </a:r>
            <a:r>
              <a:rPr lang="ru-RU" sz="5400" dirty="0" err="1" smtClean="0"/>
              <a:t>мергежилгелер</a:t>
            </a:r>
            <a:r>
              <a:rPr lang="ru-RU" sz="5400" dirty="0"/>
              <a:t> </a:t>
            </a:r>
            <a:r>
              <a:rPr lang="ru-RU" sz="5400" dirty="0" err="1" smtClean="0"/>
              <a:t>болгаш</a:t>
            </a:r>
            <a:r>
              <a:rPr lang="ru-RU" sz="5400" dirty="0" smtClean="0"/>
              <a:t> массаж»</a:t>
            </a:r>
          </a:p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</a:t>
            </a:r>
            <a:r>
              <a:rPr lang="ru-RU" sz="3800" dirty="0" err="1" smtClean="0">
                <a:solidFill>
                  <a:schemeClr val="bg2">
                    <a:lumMod val="50000"/>
                  </a:schemeClr>
                </a:solidFill>
              </a:rPr>
              <a:t>Ооржак</a:t>
            </a: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 Мила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4-ку </a:t>
            </a:r>
            <a:r>
              <a:rPr lang="ru-RU" sz="2900" dirty="0" err="1" smtClean="0">
                <a:solidFill>
                  <a:schemeClr val="bg2">
                    <a:lumMod val="50000"/>
                  </a:schemeClr>
                </a:solidFill>
              </a:rPr>
              <a:t>класстын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bg2">
                    <a:lumMod val="50000"/>
                  </a:schemeClr>
                </a:solidFill>
              </a:rPr>
              <a:t>оореникчизи</a:t>
            </a:r>
            <a:endParaRPr lang="ru-RU" sz="2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sz="2900" dirty="0" err="1" smtClean="0">
                <a:solidFill>
                  <a:schemeClr val="bg2">
                    <a:lumMod val="50000"/>
                  </a:schemeClr>
                </a:solidFill>
              </a:rPr>
              <a:t>Башкызы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900" dirty="0" err="1" smtClean="0">
                <a:solidFill>
                  <a:schemeClr val="bg2">
                    <a:lumMod val="50000"/>
                  </a:schemeClr>
                </a:solidFill>
              </a:rPr>
              <a:t>Сат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 В.С.</a:t>
            </a:r>
            <a:r>
              <a:rPr lang="ru-RU" sz="2900" dirty="0"/>
              <a:t/>
            </a:r>
            <a:br>
              <a:rPr lang="ru-RU" sz="2900" dirty="0"/>
            </a:br>
            <a:endParaRPr lang="ru-RU" sz="2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Баян-Тала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ортумак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школазы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dirty="0" err="1" smtClean="0"/>
              <a:t>Проектини</a:t>
            </a:r>
            <a:r>
              <a:rPr lang="ru-RU" dirty="0" err="1" smtClean="0">
                <a:latin typeface="Calibri"/>
                <a:cs typeface="Calibri"/>
              </a:rPr>
              <a:t>ӊ</a:t>
            </a:r>
            <a:r>
              <a:rPr lang="ru-RU" dirty="0" err="1" smtClean="0"/>
              <a:t> темазы</a:t>
            </a:r>
            <a:r>
              <a:rPr lang="ru-RU" dirty="0" smtClean="0"/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0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411760" y="332656"/>
            <a:ext cx="51845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Думчукка</a:t>
            </a:r>
            <a:r>
              <a:rPr lang="ru-RU" dirty="0" smtClean="0"/>
              <a:t> </a:t>
            </a:r>
            <a:r>
              <a:rPr lang="ru-RU" dirty="0" err="1" smtClean="0"/>
              <a:t>мергежилгелер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7"/>
            <a:ext cx="75608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1.Думчукту </a:t>
            </a:r>
            <a:r>
              <a:rPr lang="ru-RU" sz="2400" dirty="0" err="1"/>
              <a:t>агаарлаарынга</a:t>
            </a:r>
            <a:r>
              <a:rPr lang="ru-RU" sz="2400" dirty="0"/>
              <a:t> </a:t>
            </a:r>
            <a:r>
              <a:rPr lang="ru-RU" sz="2400" dirty="0" err="1"/>
              <a:t>белеткээри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2.Думчук </a:t>
            </a:r>
            <a:r>
              <a:rPr lang="ru-RU" sz="2400" dirty="0" err="1"/>
              <a:t>агаарлап</a:t>
            </a:r>
            <a:r>
              <a:rPr lang="ru-RU" sz="2400" dirty="0"/>
              <a:t> </a:t>
            </a:r>
            <a:r>
              <a:rPr lang="ru-RU" sz="2400" dirty="0" err="1"/>
              <a:t>чор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3.Думчук </a:t>
            </a:r>
            <a:r>
              <a:rPr lang="ru-RU" sz="2400" dirty="0" err="1"/>
              <a:t>ойнап</a:t>
            </a:r>
            <a:r>
              <a:rPr lang="ru-RU" sz="2400" dirty="0"/>
              <a:t> тур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4.Думчук </a:t>
            </a:r>
            <a:r>
              <a:rPr lang="ru-RU" sz="2400" dirty="0" err="1"/>
              <a:t>чаагай</a:t>
            </a:r>
            <a:r>
              <a:rPr lang="ru-RU" sz="2400" dirty="0"/>
              <a:t> </a:t>
            </a:r>
            <a:r>
              <a:rPr lang="ru-RU" sz="2400" dirty="0" err="1"/>
              <a:t>чыт</a:t>
            </a:r>
            <a:r>
              <a:rPr lang="ru-RU" sz="2400" dirty="0"/>
              <a:t> </a:t>
            </a:r>
            <a:r>
              <a:rPr lang="ru-RU" sz="2400" dirty="0" err="1"/>
              <a:t>чыттап</a:t>
            </a:r>
            <a:r>
              <a:rPr lang="ru-RU" sz="2400" dirty="0"/>
              <a:t> тур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5.Думчук </a:t>
            </a:r>
            <a:r>
              <a:rPr lang="ru-RU" sz="2400" dirty="0" err="1"/>
              <a:t>ырлап</a:t>
            </a:r>
            <a:r>
              <a:rPr lang="ru-RU" sz="2400" dirty="0"/>
              <a:t> тур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6.Думчукту </a:t>
            </a:r>
            <a:r>
              <a:rPr lang="ru-RU" sz="2400" dirty="0" err="1" smtClean="0"/>
              <a:t>чылдыыры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5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Думчук</a:t>
            </a:r>
            <a:r>
              <a:rPr lang="ru-RU" sz="3600" dirty="0" smtClean="0"/>
              <a:t> </a:t>
            </a:r>
            <a:r>
              <a:rPr lang="ru-RU" sz="3600" dirty="0" err="1" smtClean="0"/>
              <a:t>арынны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база </a:t>
            </a:r>
            <a:r>
              <a:rPr lang="ru-RU" sz="3600" dirty="0" err="1" smtClean="0"/>
              <a:t>бир</a:t>
            </a:r>
            <a:r>
              <a:rPr lang="ru-RU" sz="3600" dirty="0" smtClean="0"/>
              <a:t> кол </a:t>
            </a:r>
            <a:r>
              <a:rPr lang="ru-RU" sz="3600" dirty="0" err="1" smtClean="0"/>
              <a:t>чугула</a:t>
            </a:r>
            <a:r>
              <a:rPr lang="ru-RU" sz="3600" dirty="0" smtClean="0"/>
              <a:t> </a:t>
            </a:r>
            <a:r>
              <a:rPr lang="ru-RU" sz="3600" dirty="0" err="1" smtClean="0"/>
              <a:t>кезээ</a:t>
            </a:r>
            <a:r>
              <a:rPr lang="ru-RU" sz="3600" dirty="0" smtClean="0"/>
              <a:t>. </a:t>
            </a:r>
            <a:r>
              <a:rPr lang="ru-RU" sz="3600" dirty="0" err="1" smtClean="0"/>
              <a:t>Думчук</a:t>
            </a:r>
            <a:r>
              <a:rPr lang="ru-RU" sz="3600" dirty="0" smtClean="0"/>
              <a:t> </a:t>
            </a:r>
            <a:r>
              <a:rPr lang="ru-RU" sz="3600" dirty="0" err="1" smtClean="0"/>
              <a:t>хырын</a:t>
            </a:r>
            <a:r>
              <a:rPr lang="ru-RU" sz="3600" dirty="0" smtClean="0"/>
              <a:t>, </a:t>
            </a:r>
            <a:r>
              <a:rPr lang="ru-RU" sz="3600" dirty="0" err="1" smtClean="0"/>
              <a:t>ч</a:t>
            </a:r>
            <a:r>
              <a:rPr lang="ru-RU" sz="3600" dirty="0" err="1" smtClean="0">
                <a:latin typeface="Calibri"/>
                <a:cs typeface="Calibri"/>
              </a:rPr>
              <a:t>оо</a:t>
            </a:r>
            <a:r>
              <a:rPr lang="ru-RU" sz="3600" dirty="0" err="1" smtClean="0"/>
              <a:t>н</a:t>
            </a:r>
            <a:r>
              <a:rPr lang="ru-RU" sz="3600" dirty="0" smtClean="0"/>
              <a:t> </a:t>
            </a:r>
            <a:r>
              <a:rPr lang="ru-RU" sz="3600" dirty="0" err="1" smtClean="0"/>
              <a:t>болгаш</a:t>
            </a:r>
            <a:r>
              <a:rPr lang="ru-RU" sz="3600" dirty="0" smtClean="0"/>
              <a:t> </a:t>
            </a:r>
            <a:r>
              <a:rPr lang="ru-RU" sz="3600" dirty="0" err="1" smtClean="0"/>
              <a:t>чи</a:t>
            </a:r>
            <a:r>
              <a:rPr lang="ru-RU" sz="3600" dirty="0" err="1" smtClean="0">
                <a:latin typeface="Calibri"/>
                <a:cs typeface="Calibri"/>
              </a:rPr>
              <a:t>ӊ</a:t>
            </a:r>
            <a:r>
              <a:rPr lang="ru-RU" sz="3600" dirty="0" err="1" smtClean="0"/>
              <a:t>ге</a:t>
            </a:r>
            <a:r>
              <a:rPr lang="ru-RU" sz="3600" dirty="0" smtClean="0"/>
              <a:t> ш</a:t>
            </a:r>
            <a:r>
              <a:rPr lang="en-US" sz="3600" dirty="0" smtClean="0">
                <a:latin typeface="Calibri"/>
                <a:cs typeface="Calibri"/>
              </a:rPr>
              <a:t>ɵ</a:t>
            </a:r>
            <a:r>
              <a:rPr lang="ru-RU" sz="3600" dirty="0" err="1" smtClean="0"/>
              <a:t>й</a:t>
            </a:r>
            <a:r>
              <a:rPr lang="ru-RU" sz="3600" dirty="0" err="1" smtClean="0">
                <a:latin typeface="Calibri"/>
                <a:cs typeface="Calibri"/>
              </a:rPr>
              <a:t>ү</a:t>
            </a:r>
            <a:r>
              <a:rPr lang="ru-RU" sz="3600" dirty="0" err="1" smtClean="0"/>
              <a:t>нд</a:t>
            </a:r>
            <a:r>
              <a:rPr lang="ru-RU" sz="3600" dirty="0" err="1" smtClean="0">
                <a:latin typeface="Calibri"/>
                <a:cs typeface="Calibri"/>
              </a:rPr>
              <a:t>ү</a:t>
            </a:r>
            <a:r>
              <a:rPr lang="ru-RU" sz="3600" dirty="0" err="1" smtClean="0"/>
              <a:t>лер</a:t>
            </a:r>
            <a:r>
              <a:rPr lang="ru-RU" sz="3600" dirty="0" smtClean="0"/>
              <a:t>, </a:t>
            </a:r>
            <a:r>
              <a:rPr lang="ru-RU" sz="3600" dirty="0" err="1" smtClean="0"/>
              <a:t>чавана</a:t>
            </a:r>
            <a:r>
              <a:rPr lang="ru-RU" sz="3600" dirty="0" smtClean="0"/>
              <a:t> база </a:t>
            </a:r>
            <a:r>
              <a:rPr lang="ru-RU" sz="3600" dirty="0" err="1" smtClean="0"/>
              <a:t>нерви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системазы</a:t>
            </a:r>
            <a:r>
              <a:rPr lang="ru-RU" sz="3600" dirty="0" smtClean="0"/>
              <a:t>-биле </a:t>
            </a:r>
            <a:r>
              <a:rPr lang="ru-RU" sz="3600" dirty="0" err="1" smtClean="0"/>
              <a:t>сырый</a:t>
            </a:r>
            <a:r>
              <a:rPr lang="ru-RU" sz="3600" dirty="0" smtClean="0"/>
              <a:t> </a:t>
            </a:r>
            <a:r>
              <a:rPr lang="ru-RU" sz="3600" dirty="0" err="1" smtClean="0"/>
              <a:t>харылзаалыг</a:t>
            </a:r>
            <a:r>
              <a:rPr lang="ru-RU" sz="3600" dirty="0"/>
              <a:t> </a:t>
            </a:r>
            <a:r>
              <a:rPr lang="ru-RU" sz="3600" dirty="0" err="1" smtClean="0"/>
              <a:t>болур</a:t>
            </a:r>
            <a:r>
              <a:rPr lang="ru-RU" sz="3600" dirty="0" smtClean="0"/>
              <a:t>. Баш </a:t>
            </a:r>
            <a:r>
              <a:rPr lang="ru-RU" sz="3600" dirty="0" err="1" smtClean="0"/>
              <a:t>мээзини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 err="1" smtClean="0"/>
              <a:t>ажыл-чорудулгазын</a:t>
            </a:r>
            <a:r>
              <a:rPr lang="ru-RU" sz="3600" dirty="0" smtClean="0"/>
              <a:t> </a:t>
            </a:r>
            <a:r>
              <a:rPr lang="ru-RU" sz="3600" dirty="0" err="1" smtClean="0"/>
              <a:t>экижидер</a:t>
            </a:r>
            <a:r>
              <a:rPr lang="ru-RU" sz="3600" dirty="0" smtClean="0"/>
              <a:t> </a:t>
            </a:r>
            <a:r>
              <a:rPr lang="ru-RU" sz="3600" dirty="0" err="1" smtClean="0"/>
              <a:t>сорулга</a:t>
            </a:r>
            <a:r>
              <a:rPr lang="ru-RU" sz="3600" dirty="0" smtClean="0"/>
              <a:t>-биле </a:t>
            </a:r>
            <a:r>
              <a:rPr lang="ru-RU" sz="3600" dirty="0" err="1" smtClean="0"/>
              <a:t>думчукту</a:t>
            </a:r>
            <a:r>
              <a:rPr lang="ru-RU" sz="3600" dirty="0" smtClean="0"/>
              <a:t> </a:t>
            </a:r>
            <a:r>
              <a:rPr lang="ru-RU" sz="3600" dirty="0" err="1" smtClean="0"/>
              <a:t>массажтаар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Думчукка</a:t>
            </a:r>
            <a:r>
              <a:rPr lang="ru-RU" dirty="0" smtClean="0"/>
              <a:t> </a:t>
            </a:r>
            <a:r>
              <a:rPr lang="ru-RU" dirty="0" err="1" smtClean="0"/>
              <a:t>массажты</a:t>
            </a:r>
            <a:r>
              <a:rPr lang="ru-RU" dirty="0" smtClean="0"/>
              <a:t> </a:t>
            </a:r>
            <a:r>
              <a:rPr lang="ru-RU" dirty="0" err="1" smtClean="0"/>
              <a:t>кылырыны</a:t>
            </a:r>
            <a:r>
              <a:rPr lang="ru-RU" dirty="0" err="1" smtClean="0">
                <a:latin typeface="Calibri"/>
                <a:cs typeface="Calibri"/>
              </a:rPr>
              <a:t>ӊ ужур-дузазы</a:t>
            </a:r>
            <a:r>
              <a:rPr lang="ru-RU" dirty="0" smtClean="0">
                <a:latin typeface="Calibri"/>
                <a:cs typeface="Calibri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Думчукка</a:t>
            </a:r>
            <a:r>
              <a:rPr lang="ru-RU" dirty="0" smtClean="0"/>
              <a:t> </a:t>
            </a:r>
            <a:r>
              <a:rPr lang="ru-RU" dirty="0" err="1"/>
              <a:t>массажтар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403648" y="3140968"/>
            <a:ext cx="2520280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004048" y="3140968"/>
            <a:ext cx="2520280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447762" y="3915874"/>
            <a:ext cx="576065" cy="573952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976155" y="4139837"/>
            <a:ext cx="576065" cy="573952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2447762" y="4139837"/>
            <a:ext cx="684078" cy="573952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976155" y="4489826"/>
            <a:ext cx="576065" cy="2239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547664" y="3140968"/>
            <a:ext cx="2376264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5436096" y="3140968"/>
            <a:ext cx="2448272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47763" y="3881906"/>
            <a:ext cx="576065" cy="573952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436096" y="3140968"/>
            <a:ext cx="2448272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72199" y="4158520"/>
            <a:ext cx="576065" cy="573952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2123727" y="4180923"/>
            <a:ext cx="612067" cy="264573"/>
          </a:xfrm>
          <a:prstGeom prst="leftArrow">
            <a:avLst>
              <a:gd name="adj1" fmla="val 50000"/>
              <a:gd name="adj2" fmla="val 671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660232" y="4445496"/>
            <a:ext cx="662603" cy="2973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547664" y="3140968"/>
            <a:ext cx="2376264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5508104" y="3140968"/>
            <a:ext cx="2448272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44207" y="4125982"/>
            <a:ext cx="576065" cy="573952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447762" y="4125982"/>
            <a:ext cx="576065" cy="573952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-10800000">
            <a:off x="6444202" y="4293095"/>
            <a:ext cx="576065" cy="406836"/>
          </a:xfrm>
          <a:prstGeom prst="triangle">
            <a:avLst>
              <a:gd name="adj" fmla="val 50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47763" y="3881906"/>
            <a:ext cx="576065" cy="5739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Бо</a:t>
            </a:r>
            <a:r>
              <a:rPr lang="ru-RU" sz="3600" dirty="0" smtClean="0"/>
              <a:t> </a:t>
            </a:r>
            <a:r>
              <a:rPr lang="ru-RU" sz="3600" dirty="0" err="1" smtClean="0"/>
              <a:t>мергежилгелерни</a:t>
            </a:r>
            <a:r>
              <a:rPr lang="ru-RU" sz="3600" dirty="0" smtClean="0"/>
              <a:t> </a:t>
            </a:r>
            <a:r>
              <a:rPr lang="ru-RU" sz="3600" dirty="0" err="1" smtClean="0"/>
              <a:t>болгаш</a:t>
            </a:r>
            <a:r>
              <a:rPr lang="ru-RU" sz="3600" dirty="0" smtClean="0"/>
              <a:t> </a:t>
            </a:r>
            <a:r>
              <a:rPr lang="ru-RU" sz="3600" dirty="0" err="1" smtClean="0"/>
              <a:t>массажтарны</a:t>
            </a:r>
            <a:r>
              <a:rPr lang="ru-RU" sz="3600" dirty="0" smtClean="0"/>
              <a:t> </a:t>
            </a:r>
            <a:r>
              <a:rPr lang="ru-RU" sz="3600" dirty="0" err="1" smtClean="0"/>
              <a:t>хунну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-не </a:t>
            </a:r>
            <a:r>
              <a:rPr lang="ru-RU" sz="3600" dirty="0" err="1" smtClean="0"/>
              <a:t>кылып</a:t>
            </a:r>
            <a:r>
              <a:rPr lang="ru-RU" sz="3600" dirty="0" smtClean="0"/>
              <a:t> </a:t>
            </a:r>
            <a:r>
              <a:rPr lang="ru-RU" sz="3600" dirty="0" err="1" smtClean="0"/>
              <a:t>чорудуп</a:t>
            </a:r>
            <a:r>
              <a:rPr lang="ru-RU" sz="3600" dirty="0" smtClean="0"/>
              <a:t> </a:t>
            </a:r>
            <a:r>
              <a:rPr lang="ru-RU" sz="3600" dirty="0" err="1" smtClean="0"/>
              <a:t>турганывысты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 err="1" smtClean="0"/>
              <a:t>т</a:t>
            </a:r>
            <a:r>
              <a:rPr lang="ru-RU" sz="3600" dirty="0" err="1" smtClean="0">
                <a:latin typeface="Calibri"/>
                <a:cs typeface="Calibri"/>
              </a:rPr>
              <a:t>үӊ</a:t>
            </a:r>
            <a:r>
              <a:rPr lang="ru-RU" sz="3600" dirty="0" err="1" smtClean="0"/>
              <a:t>нелинде</a:t>
            </a:r>
            <a:r>
              <a:rPr lang="ru-RU" sz="3600" dirty="0" smtClean="0"/>
              <a:t> </a:t>
            </a:r>
            <a:r>
              <a:rPr lang="ru-RU" sz="3600" dirty="0" err="1" smtClean="0"/>
              <a:t>бисти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 err="1" smtClean="0"/>
              <a:t>клазывыстан</a:t>
            </a:r>
            <a:r>
              <a:rPr lang="ru-RU" sz="3600" dirty="0" smtClean="0"/>
              <a:t>  </a:t>
            </a:r>
            <a:r>
              <a:rPr lang="ru-RU" sz="3600" dirty="0" err="1" smtClean="0"/>
              <a:t>оореникчилерни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 </a:t>
            </a:r>
            <a:r>
              <a:rPr lang="ru-RU" sz="3600" dirty="0" err="1" smtClean="0"/>
              <a:t>тыныш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органындан</a:t>
            </a:r>
            <a:r>
              <a:rPr lang="ru-RU" sz="3600" dirty="0" smtClean="0"/>
              <a:t>  </a:t>
            </a:r>
            <a:r>
              <a:rPr lang="ru-RU" sz="3600" dirty="0" err="1" smtClean="0"/>
              <a:t>аарыыры</a:t>
            </a:r>
            <a:r>
              <a:rPr lang="ru-RU" sz="3600" dirty="0" smtClean="0"/>
              <a:t> </a:t>
            </a:r>
            <a:r>
              <a:rPr lang="ru-RU" sz="3600" dirty="0" err="1" smtClean="0"/>
              <a:t>эвээжээн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Ажылды</a:t>
            </a:r>
            <a:r>
              <a:rPr lang="ru-RU" dirty="0" err="1" smtClean="0">
                <a:latin typeface="Calibri"/>
                <a:cs typeface="Calibri"/>
              </a:rPr>
              <a:t>ӊ</a:t>
            </a:r>
            <a:r>
              <a:rPr lang="ru-RU" dirty="0" err="1" smtClean="0"/>
              <a:t> т</a:t>
            </a:r>
            <a:r>
              <a:rPr lang="ru-RU" dirty="0" err="1" smtClean="0">
                <a:latin typeface="Calibri"/>
                <a:cs typeface="Calibri"/>
              </a:rPr>
              <a:t>үӊ</a:t>
            </a:r>
            <a:r>
              <a:rPr lang="ru-RU" dirty="0" err="1" smtClean="0"/>
              <a:t>нели: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err="1" smtClean="0"/>
              <a:t>Ды</a:t>
            </a:r>
            <a:r>
              <a:rPr lang="ru-RU" sz="4400" dirty="0" err="1" smtClean="0">
                <a:latin typeface="Calibri"/>
                <a:cs typeface="Calibri"/>
              </a:rPr>
              <a:t>ӊ</a:t>
            </a:r>
            <a:r>
              <a:rPr lang="ru-RU" sz="4400" dirty="0" err="1" smtClean="0"/>
              <a:t>нааны</a:t>
            </a:r>
            <a:r>
              <a:rPr lang="ru-RU" sz="4400" dirty="0" err="1" smtClean="0">
                <a:latin typeface="Calibri"/>
                <a:cs typeface="Calibri"/>
              </a:rPr>
              <a:t>ӊ</a:t>
            </a:r>
            <a:r>
              <a:rPr lang="ru-RU" sz="4400" dirty="0" err="1" smtClean="0"/>
              <a:t>ар</a:t>
            </a:r>
            <a:r>
              <a:rPr lang="ru-RU" sz="4400" dirty="0" smtClean="0"/>
              <a:t> </a:t>
            </a:r>
            <a:r>
              <a:rPr lang="ru-RU" sz="4400" dirty="0" err="1"/>
              <a:t>дээш</a:t>
            </a:r>
            <a:r>
              <a:rPr lang="ru-RU" sz="4400" dirty="0"/>
              <a:t> </a:t>
            </a:r>
            <a:r>
              <a:rPr lang="ru-RU" sz="4400" dirty="0" err="1"/>
              <a:t>улуу</a:t>
            </a:r>
            <a:r>
              <a:rPr lang="ru-RU" sz="4400" dirty="0"/>
              <a:t>-биле </a:t>
            </a:r>
            <a:r>
              <a:rPr lang="ru-RU" sz="4400" dirty="0" err="1"/>
              <a:t>четтирдивис</a:t>
            </a:r>
            <a:r>
              <a:rPr lang="ru-RU" sz="4400" dirty="0"/>
              <a:t>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0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	</a:t>
            </a:r>
            <a:r>
              <a:rPr lang="ru-RU" sz="3200" dirty="0" err="1" smtClean="0"/>
              <a:t>Даг</a:t>
            </a:r>
            <a:r>
              <a:rPr lang="ru-RU" sz="3200" dirty="0" smtClean="0"/>
              <a:t>, </a:t>
            </a:r>
            <a:r>
              <a:rPr lang="ru-RU" sz="3200" dirty="0" err="1" smtClean="0"/>
              <a:t>даг</a:t>
            </a:r>
            <a:r>
              <a:rPr lang="ru-RU" sz="3200" dirty="0" smtClean="0"/>
              <a:t>, </a:t>
            </a:r>
            <a:r>
              <a:rPr lang="ru-RU" sz="3200" dirty="0" err="1" smtClean="0"/>
              <a:t>дагжыгаш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	Дагда </a:t>
            </a:r>
            <a:r>
              <a:rPr lang="ru-RU" sz="3200" dirty="0" err="1" smtClean="0"/>
              <a:t>ийи</a:t>
            </a:r>
            <a:r>
              <a:rPr lang="ru-RU" sz="3200" dirty="0" smtClean="0"/>
              <a:t> </a:t>
            </a:r>
            <a:r>
              <a:rPr lang="ru-RU" sz="3200" dirty="0" err="1" smtClean="0">
                <a:latin typeface="Calibri"/>
                <a:cs typeface="Calibri"/>
              </a:rPr>
              <a:t>үӊ</a:t>
            </a:r>
            <a:r>
              <a:rPr lang="ru-RU" sz="3200" dirty="0" err="1" smtClean="0"/>
              <a:t>г</a:t>
            </a:r>
            <a:r>
              <a:rPr lang="ru-RU" sz="3200" dirty="0" err="1" smtClean="0">
                <a:latin typeface="Calibri"/>
                <a:cs typeface="Calibri"/>
              </a:rPr>
              <a:t>ү</a:t>
            </a:r>
            <a:r>
              <a:rPr lang="ru-RU" sz="3200" dirty="0" err="1" smtClean="0"/>
              <a:t>р</a:t>
            </a:r>
            <a:r>
              <a:rPr lang="ru-RU" sz="3200" dirty="0" smtClean="0"/>
              <a:t> бар.</a:t>
            </a:r>
          </a:p>
          <a:p>
            <a:pPr marL="0" indent="0">
              <a:buNone/>
            </a:pPr>
            <a:r>
              <a:rPr lang="ru-RU" sz="3200" dirty="0" smtClean="0"/>
              <a:t>	</a:t>
            </a:r>
            <a:r>
              <a:rPr lang="en-US" sz="3200" dirty="0" smtClean="0"/>
              <a:t>Y</a:t>
            </a:r>
            <a:r>
              <a:rPr lang="ru-RU" sz="3200" dirty="0" smtClean="0">
                <a:latin typeface="Calibri"/>
                <a:cs typeface="Calibri"/>
              </a:rPr>
              <a:t>ӊ</a:t>
            </a:r>
            <a:r>
              <a:rPr lang="ru-RU" sz="3200" dirty="0" err="1" smtClean="0"/>
              <a:t>г</a:t>
            </a:r>
            <a:r>
              <a:rPr lang="ru-RU" sz="3200" dirty="0" err="1" smtClean="0">
                <a:latin typeface="Calibri"/>
                <a:cs typeface="Calibri"/>
              </a:rPr>
              <a:t>ү</a:t>
            </a:r>
            <a:r>
              <a:rPr lang="ru-RU" sz="3200" dirty="0" err="1" smtClean="0"/>
              <a:t>рден</a:t>
            </a:r>
            <a:r>
              <a:rPr lang="ru-RU" sz="3200" dirty="0" smtClean="0"/>
              <a:t> </a:t>
            </a:r>
            <a:r>
              <a:rPr lang="ru-RU" sz="3200" dirty="0" err="1" smtClean="0"/>
              <a:t>агаар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	</a:t>
            </a:r>
            <a:r>
              <a:rPr lang="ru-RU" sz="3200" dirty="0" err="1"/>
              <a:t>Y</a:t>
            </a:r>
            <a:r>
              <a:rPr lang="ru-RU" sz="3200" dirty="0" err="1" smtClean="0"/>
              <a:t>нер-даа</a:t>
            </a:r>
            <a:r>
              <a:rPr lang="ru-RU" sz="3200" dirty="0" smtClean="0"/>
              <a:t>, </a:t>
            </a:r>
            <a:r>
              <a:rPr lang="ru-RU" sz="3200" dirty="0" err="1" smtClean="0"/>
              <a:t>кирер-даа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2.	</a:t>
            </a:r>
            <a:r>
              <a:rPr lang="ru-RU" sz="3600" dirty="0" err="1" smtClean="0"/>
              <a:t>Ийи</a:t>
            </a:r>
            <a:r>
              <a:rPr lang="ru-RU" sz="3600" dirty="0" smtClean="0"/>
              <a:t> </a:t>
            </a:r>
            <a:r>
              <a:rPr lang="ru-RU" sz="3600" dirty="0" err="1" smtClean="0"/>
              <a:t>чырык</a:t>
            </a:r>
            <a:r>
              <a:rPr lang="ru-RU" sz="3600" dirty="0" smtClean="0"/>
              <a:t> </a:t>
            </a:r>
            <a:r>
              <a:rPr lang="ru-RU" sz="3600" dirty="0" err="1" smtClean="0"/>
              <a:t>ортузунда</a:t>
            </a:r>
            <a:r>
              <a:rPr lang="ru-RU" sz="3600" dirty="0" smtClean="0"/>
              <a:t> </a:t>
            </a:r>
            <a:r>
              <a:rPr lang="ru-RU" sz="3600" dirty="0" err="1" smtClean="0"/>
              <a:t>чааскаан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тывызыктар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08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Думчукту</a:t>
            </a:r>
            <a:r>
              <a:rPr lang="ru-RU" sz="3600" dirty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 err="1"/>
              <a:t>тургузуун</a:t>
            </a:r>
            <a:r>
              <a:rPr lang="ru-RU" sz="3600" dirty="0"/>
              <a:t> </a:t>
            </a:r>
            <a:r>
              <a:rPr lang="ru-RU" sz="3600" dirty="0" err="1" smtClean="0">
                <a:latin typeface="Calibri"/>
                <a:cs typeface="Calibri"/>
              </a:rPr>
              <a:t>өө</a:t>
            </a:r>
            <a:r>
              <a:rPr lang="ru-RU" sz="3600" dirty="0" err="1" smtClean="0"/>
              <a:t>ренип</a:t>
            </a:r>
            <a:r>
              <a:rPr lang="ru-RU" sz="3600" dirty="0"/>
              <a:t>, </a:t>
            </a:r>
            <a:r>
              <a:rPr lang="ru-RU" sz="3600" dirty="0" err="1" smtClean="0"/>
              <a:t>думчукка</a:t>
            </a:r>
            <a:r>
              <a:rPr lang="ru-RU" sz="3600" dirty="0" smtClean="0"/>
              <a:t> </a:t>
            </a:r>
            <a:r>
              <a:rPr lang="ru-RU" sz="3600" dirty="0" err="1" smtClean="0"/>
              <a:t>янзы-б</a:t>
            </a:r>
            <a:r>
              <a:rPr lang="ru-RU" sz="3600" dirty="0" err="1" smtClean="0">
                <a:latin typeface="Calibri"/>
                <a:cs typeface="Calibri"/>
              </a:rPr>
              <a:t>үрү</a:t>
            </a:r>
            <a:r>
              <a:rPr lang="ru-RU" sz="3600" dirty="0" smtClean="0">
                <a:latin typeface="Calibri"/>
                <a:cs typeface="Calibri"/>
              </a:rPr>
              <a:t> </a:t>
            </a:r>
            <a:r>
              <a:rPr lang="ru-RU" sz="3600" dirty="0" err="1" smtClean="0">
                <a:latin typeface="Calibri"/>
                <a:cs typeface="Calibri"/>
              </a:rPr>
              <a:t>мергежилгелерни</a:t>
            </a:r>
            <a:r>
              <a:rPr lang="ru-RU" sz="3600" dirty="0" smtClean="0">
                <a:latin typeface="Calibri"/>
                <a:cs typeface="Calibri"/>
              </a:rPr>
              <a:t> </a:t>
            </a:r>
            <a:r>
              <a:rPr lang="ru-RU" sz="3600" dirty="0" err="1" smtClean="0">
                <a:latin typeface="Calibri"/>
                <a:cs typeface="Calibri"/>
              </a:rPr>
              <a:t>болгаш</a:t>
            </a:r>
            <a:r>
              <a:rPr lang="ru-RU" sz="3600" dirty="0" smtClean="0">
                <a:latin typeface="Calibri"/>
                <a:cs typeface="Calibri"/>
              </a:rPr>
              <a:t> </a:t>
            </a:r>
            <a:r>
              <a:rPr lang="ru-RU" sz="3600" dirty="0" err="1" smtClean="0"/>
              <a:t>массажты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 err="1"/>
              <a:t>ангы</a:t>
            </a:r>
            <a:r>
              <a:rPr lang="ru-RU" sz="3600" dirty="0"/>
              <a:t> –</a:t>
            </a:r>
            <a:r>
              <a:rPr lang="ru-RU" sz="3600" dirty="0" err="1"/>
              <a:t>ангы</a:t>
            </a:r>
            <a:r>
              <a:rPr lang="ru-RU" sz="3600" dirty="0"/>
              <a:t> </a:t>
            </a:r>
            <a:r>
              <a:rPr lang="ru-RU" sz="3600" dirty="0" err="1"/>
              <a:t>хевирлерин</a:t>
            </a:r>
            <a:r>
              <a:rPr lang="ru-RU" sz="3600" dirty="0"/>
              <a:t> </a:t>
            </a:r>
            <a:r>
              <a:rPr lang="ru-RU" sz="3600" dirty="0" err="1"/>
              <a:t>кылып</a:t>
            </a:r>
            <a:r>
              <a:rPr lang="ru-RU" sz="3600" dirty="0"/>
              <a:t> </a:t>
            </a:r>
            <a:r>
              <a:rPr lang="ru-RU" sz="3600" dirty="0" err="1" smtClean="0">
                <a:latin typeface="Calibri"/>
                <a:cs typeface="Calibri"/>
              </a:rPr>
              <a:t>өө</a:t>
            </a:r>
            <a:r>
              <a:rPr lang="ru-RU" sz="3600" dirty="0" err="1" smtClean="0"/>
              <a:t>ренири</a:t>
            </a:r>
            <a:r>
              <a:rPr lang="ru-RU" sz="3600" dirty="0"/>
              <a:t>, </a:t>
            </a:r>
            <a:r>
              <a:rPr lang="ru-RU" sz="3600" dirty="0" err="1" smtClean="0"/>
              <a:t>оо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 err="1"/>
              <a:t>ажыктыын</a:t>
            </a:r>
            <a:r>
              <a:rPr lang="ru-RU" sz="3600" dirty="0"/>
              <a:t> </a:t>
            </a:r>
            <a:r>
              <a:rPr lang="ru-RU" sz="3600" dirty="0" err="1"/>
              <a:t>тодарадыры</a:t>
            </a:r>
            <a:r>
              <a:rPr lang="ru-RU" sz="36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Сорулгазы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239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Думчуктун</a:t>
            </a:r>
            <a:r>
              <a:rPr lang="ru-RU" sz="3600" dirty="0" smtClean="0"/>
              <a:t> </a:t>
            </a:r>
            <a:r>
              <a:rPr lang="ru-RU" sz="3600" dirty="0" err="1"/>
              <a:t>тургузуун</a:t>
            </a:r>
            <a:r>
              <a:rPr lang="ru-RU" sz="3600" dirty="0"/>
              <a:t> </a:t>
            </a:r>
            <a:r>
              <a:rPr lang="ru-RU" sz="3600" dirty="0" err="1"/>
              <a:t>чуруп</a:t>
            </a:r>
            <a:r>
              <a:rPr lang="ru-RU" sz="3600" dirty="0"/>
              <a:t> </a:t>
            </a:r>
            <a:r>
              <a:rPr lang="ru-RU" sz="3600" dirty="0" err="1"/>
              <a:t>алгаш</a:t>
            </a:r>
            <a:r>
              <a:rPr lang="ru-RU" sz="3600" dirty="0"/>
              <a:t> </a:t>
            </a:r>
            <a:r>
              <a:rPr lang="ru-RU" sz="3600" dirty="0" smtClean="0">
                <a:latin typeface="Calibri"/>
                <a:cs typeface="Calibri"/>
              </a:rPr>
              <a:t>ɵ</a:t>
            </a:r>
            <a:r>
              <a:rPr lang="en-US" sz="3600" dirty="0" smtClean="0">
                <a:latin typeface="Calibri"/>
                <a:cs typeface="Calibri"/>
              </a:rPr>
              <a:t>ɵ</a:t>
            </a:r>
            <a:r>
              <a:rPr lang="ru-RU" sz="3600" dirty="0" err="1" smtClean="0"/>
              <a:t>ренири</a:t>
            </a:r>
            <a:r>
              <a:rPr lang="ru-RU" sz="3600" dirty="0" smtClean="0"/>
              <a:t>;</a:t>
            </a:r>
            <a:endParaRPr lang="ru-RU" sz="3600" dirty="0"/>
          </a:p>
          <a:p>
            <a:r>
              <a:rPr lang="ru-RU" sz="3600" dirty="0"/>
              <a:t> </a:t>
            </a:r>
            <a:r>
              <a:rPr lang="ru-RU" sz="3600" dirty="0" err="1" smtClean="0"/>
              <a:t>Думчук</a:t>
            </a:r>
            <a:r>
              <a:rPr lang="ru-RU" sz="3600" dirty="0" smtClean="0"/>
              <a:t> </a:t>
            </a:r>
            <a:r>
              <a:rPr lang="ru-RU" sz="3600" dirty="0" err="1" smtClean="0"/>
              <a:t>дугайында</a:t>
            </a:r>
            <a:r>
              <a:rPr lang="ru-RU" sz="3600" dirty="0" smtClean="0"/>
              <a:t> </a:t>
            </a:r>
            <a:r>
              <a:rPr lang="ru-RU" sz="3600" dirty="0" err="1"/>
              <a:t>номнардан</a:t>
            </a:r>
            <a:r>
              <a:rPr lang="ru-RU" sz="3600" dirty="0"/>
              <a:t> </a:t>
            </a:r>
            <a:r>
              <a:rPr lang="ru-RU" sz="3600" dirty="0" err="1"/>
              <a:t>номчуп</a:t>
            </a:r>
            <a:r>
              <a:rPr lang="ru-RU" sz="3600" dirty="0"/>
              <a:t> </a:t>
            </a:r>
            <a:r>
              <a:rPr lang="ru-RU" sz="3600" dirty="0" err="1" smtClean="0"/>
              <a:t>таныжары</a:t>
            </a:r>
            <a:r>
              <a:rPr lang="ru-RU" sz="3600" dirty="0" smtClean="0"/>
              <a:t>; </a:t>
            </a:r>
            <a:endParaRPr lang="ru-RU" sz="3600" dirty="0"/>
          </a:p>
          <a:p>
            <a:r>
              <a:rPr lang="ru-RU" sz="3600" dirty="0" err="1" smtClean="0"/>
              <a:t>Думчукка</a:t>
            </a:r>
            <a:r>
              <a:rPr lang="ru-RU" sz="3600" dirty="0" smtClean="0"/>
              <a:t> </a:t>
            </a:r>
            <a:r>
              <a:rPr lang="ru-RU" sz="3600" dirty="0" err="1" smtClean="0"/>
              <a:t>янзы-б</a:t>
            </a:r>
            <a:r>
              <a:rPr lang="ru-RU" sz="3600" dirty="0" err="1" smtClean="0">
                <a:latin typeface="Calibri"/>
                <a:cs typeface="Calibri"/>
              </a:rPr>
              <a:t>ү</a:t>
            </a:r>
            <a:r>
              <a:rPr lang="ru-RU" sz="3600" dirty="0" err="1" smtClean="0"/>
              <a:t>р</a:t>
            </a:r>
            <a:r>
              <a:rPr lang="ru-RU" sz="3600" dirty="0" err="1" smtClean="0">
                <a:latin typeface="Calibri"/>
                <a:cs typeface="Calibri"/>
              </a:rPr>
              <a:t>ү мергежилгелерни</a:t>
            </a:r>
            <a:r>
              <a:rPr lang="ru-RU" sz="3600" dirty="0" smtClean="0">
                <a:latin typeface="Calibri"/>
                <a:cs typeface="Calibri"/>
              </a:rPr>
              <a:t> </a:t>
            </a:r>
            <a:r>
              <a:rPr lang="ru-RU" sz="3600" dirty="0" err="1" smtClean="0">
                <a:latin typeface="Calibri"/>
                <a:cs typeface="Calibri"/>
              </a:rPr>
              <a:t>болгаш</a:t>
            </a:r>
            <a:r>
              <a:rPr lang="ru-RU" sz="3600" dirty="0" smtClean="0">
                <a:latin typeface="Calibri"/>
                <a:cs typeface="Calibri"/>
              </a:rPr>
              <a:t> </a:t>
            </a:r>
            <a:r>
              <a:rPr lang="ru-RU" sz="3600" dirty="0" err="1" smtClean="0"/>
              <a:t>массажты</a:t>
            </a:r>
            <a:r>
              <a:rPr lang="ru-RU" sz="3600" dirty="0" smtClean="0"/>
              <a:t> </a:t>
            </a:r>
            <a:r>
              <a:rPr lang="ru-RU" sz="3600" dirty="0" err="1"/>
              <a:t>кылып</a:t>
            </a:r>
            <a:r>
              <a:rPr lang="ru-RU" sz="3600" dirty="0"/>
              <a:t> </a:t>
            </a:r>
            <a:r>
              <a:rPr lang="ru-RU" sz="3600" dirty="0" err="1" smtClean="0">
                <a:latin typeface="Calibri"/>
                <a:cs typeface="Calibri"/>
              </a:rPr>
              <a:t>өө</a:t>
            </a:r>
            <a:r>
              <a:rPr lang="ru-RU" sz="3600" dirty="0" err="1" smtClean="0"/>
              <a:t>ренири.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err="1"/>
              <a:t>Кылып</a:t>
            </a:r>
            <a:r>
              <a:rPr lang="ru-RU" dirty="0"/>
              <a:t> </a:t>
            </a:r>
            <a:r>
              <a:rPr lang="ru-RU" dirty="0" err="1"/>
              <a:t>чоруткан</a:t>
            </a:r>
            <a:r>
              <a:rPr lang="ru-RU" dirty="0"/>
              <a:t> </a:t>
            </a:r>
            <a:r>
              <a:rPr lang="ru-RU" dirty="0" err="1" smtClean="0"/>
              <a:t>ажылдарывыс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5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08333" cy="409876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Дириг</a:t>
            </a:r>
            <a:r>
              <a:rPr lang="ru-RU" sz="2800" dirty="0" smtClean="0"/>
              <a:t> </a:t>
            </a:r>
            <a:r>
              <a:rPr lang="ru-RU" sz="2800" dirty="0" err="1" smtClean="0"/>
              <a:t>амытаннарны</a:t>
            </a:r>
            <a:r>
              <a:rPr lang="ru-RU" sz="2800" dirty="0" smtClean="0">
                <a:latin typeface="Calibri"/>
                <a:cs typeface="Calibri"/>
              </a:rPr>
              <a:t>ӊ-</a:t>
            </a:r>
            <a:r>
              <a:rPr lang="ru-RU" sz="2800" dirty="0" err="1" smtClean="0">
                <a:latin typeface="Calibri"/>
                <a:cs typeface="Calibri"/>
              </a:rPr>
              <a:t>даа</a:t>
            </a:r>
            <a:r>
              <a:rPr lang="ru-RU" sz="2800" dirty="0" smtClean="0">
                <a:latin typeface="Calibri"/>
                <a:cs typeface="Calibri"/>
              </a:rPr>
              <a:t>, </a:t>
            </a:r>
            <a:r>
              <a:rPr lang="ru-RU" sz="2800" dirty="0" err="1" smtClean="0">
                <a:latin typeface="Calibri"/>
                <a:cs typeface="Calibri"/>
              </a:rPr>
              <a:t>кижилерни</a:t>
            </a:r>
            <a:r>
              <a:rPr lang="ru-RU" sz="2800" dirty="0" smtClean="0">
                <a:latin typeface="Calibri"/>
                <a:cs typeface="Calibri"/>
              </a:rPr>
              <a:t>ӊ-</a:t>
            </a:r>
            <a:r>
              <a:rPr lang="ru-RU" sz="2800" dirty="0" err="1" smtClean="0">
                <a:latin typeface="Calibri"/>
                <a:cs typeface="Calibri"/>
              </a:rPr>
              <a:t>даа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арныны</a:t>
            </a:r>
            <a:r>
              <a:rPr lang="ru-RU" sz="2800" dirty="0" smtClean="0">
                <a:latin typeface="Calibri"/>
                <a:cs typeface="Calibri"/>
              </a:rPr>
              <a:t>ӊ база </a:t>
            </a:r>
            <a:r>
              <a:rPr lang="ru-RU" sz="2800" dirty="0" err="1" smtClean="0">
                <a:latin typeface="Calibri"/>
                <a:cs typeface="Calibri"/>
              </a:rPr>
              <a:t>бир</a:t>
            </a:r>
            <a:r>
              <a:rPr lang="ru-RU" sz="2800" dirty="0" smtClean="0">
                <a:latin typeface="Calibri"/>
                <a:cs typeface="Calibri"/>
              </a:rPr>
              <a:t> кол </a:t>
            </a:r>
            <a:r>
              <a:rPr lang="ru-RU" sz="2800" dirty="0" err="1" smtClean="0">
                <a:latin typeface="Calibri"/>
                <a:cs typeface="Calibri"/>
              </a:rPr>
              <a:t>кезээ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думчук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болуп</a:t>
            </a:r>
            <a:r>
              <a:rPr lang="ru-RU" sz="2800" dirty="0" smtClean="0">
                <a:latin typeface="Calibri"/>
                <a:cs typeface="Calibri"/>
              </a:rPr>
              <a:t> т </a:t>
            </a:r>
            <a:r>
              <a:rPr lang="ru-RU" sz="2800" dirty="0" err="1" smtClean="0">
                <a:latin typeface="Calibri"/>
                <a:cs typeface="Calibri"/>
              </a:rPr>
              <a:t>урар</a:t>
            </a:r>
            <a:r>
              <a:rPr lang="ru-RU" sz="2800" dirty="0" smtClean="0">
                <a:latin typeface="Calibri"/>
                <a:cs typeface="Calibri"/>
              </a:rPr>
              <a:t>. </a:t>
            </a:r>
            <a:r>
              <a:rPr lang="ru-RU" sz="2800" dirty="0" err="1" smtClean="0">
                <a:latin typeface="Calibri"/>
                <a:cs typeface="Calibri"/>
              </a:rPr>
              <a:t>Дириг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амытаннар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болгаш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кижилер</a:t>
            </a:r>
            <a:r>
              <a:rPr lang="ru-RU" sz="2800" dirty="0" smtClean="0">
                <a:latin typeface="Calibri"/>
                <a:cs typeface="Calibri"/>
              </a:rPr>
              <a:t>  </a:t>
            </a:r>
            <a:r>
              <a:rPr lang="ru-RU" sz="2800" dirty="0" err="1" smtClean="0">
                <a:latin typeface="Calibri"/>
                <a:cs typeface="Calibri"/>
              </a:rPr>
              <a:t>думчукту</a:t>
            </a:r>
            <a:r>
              <a:rPr lang="ru-RU" sz="2800" dirty="0" smtClean="0">
                <a:latin typeface="Calibri"/>
                <a:cs typeface="Calibri"/>
              </a:rPr>
              <a:t>ӊ </a:t>
            </a:r>
            <a:r>
              <a:rPr lang="ru-RU" sz="2800" dirty="0" err="1" smtClean="0">
                <a:latin typeface="Calibri"/>
                <a:cs typeface="Calibri"/>
              </a:rPr>
              <a:t>дузазы</a:t>
            </a:r>
            <a:r>
              <a:rPr lang="ru-RU" sz="2800" dirty="0" smtClean="0">
                <a:latin typeface="Calibri"/>
                <a:cs typeface="Calibri"/>
              </a:rPr>
              <a:t>-биле </a:t>
            </a:r>
            <a:r>
              <a:rPr lang="ru-RU" sz="2800" dirty="0" err="1" smtClean="0">
                <a:latin typeface="Calibri"/>
                <a:cs typeface="Calibri"/>
              </a:rPr>
              <a:t>тынар</a:t>
            </a:r>
            <a:r>
              <a:rPr lang="ru-RU" sz="2800" dirty="0" smtClean="0">
                <a:latin typeface="Calibri"/>
                <a:cs typeface="Calibri"/>
              </a:rPr>
              <a:t>, </a:t>
            </a:r>
            <a:r>
              <a:rPr lang="ru-RU" sz="2800" dirty="0" err="1" smtClean="0">
                <a:latin typeface="Calibri"/>
                <a:cs typeface="Calibri"/>
              </a:rPr>
              <a:t>чыдыыргаар</a:t>
            </a:r>
            <a:r>
              <a:rPr lang="ru-RU" sz="2800" dirty="0" smtClean="0">
                <a:latin typeface="Calibri"/>
                <a:cs typeface="Calibri"/>
              </a:rPr>
              <a:t>, чем </a:t>
            </a:r>
            <a:r>
              <a:rPr lang="ru-RU" sz="2800" dirty="0" err="1" smtClean="0">
                <a:latin typeface="Calibri"/>
                <a:cs typeface="Calibri"/>
              </a:rPr>
              <a:t>тып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чиир</a:t>
            </a:r>
            <a:r>
              <a:rPr lang="ru-RU" sz="2800" dirty="0" smtClean="0">
                <a:latin typeface="Calibri"/>
                <a:cs typeface="Calibri"/>
              </a:rPr>
              <a:t> база </a:t>
            </a:r>
            <a:r>
              <a:rPr lang="ru-RU" sz="2800" dirty="0" err="1" smtClean="0">
                <a:latin typeface="Calibri"/>
                <a:cs typeface="Calibri"/>
              </a:rPr>
              <a:t>айыыл-халаптан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камгаланыр</a:t>
            </a:r>
            <a:r>
              <a:rPr lang="ru-RU" sz="2800" dirty="0" smtClean="0">
                <a:latin typeface="Calibri"/>
                <a:cs typeface="Calibri"/>
              </a:rPr>
              <a:t>. </a:t>
            </a:r>
          </a:p>
          <a:p>
            <a:r>
              <a:rPr lang="ru-RU" sz="2800" dirty="0" err="1" smtClean="0">
                <a:latin typeface="Calibri"/>
                <a:cs typeface="Calibri"/>
              </a:rPr>
              <a:t>Кижилернин</a:t>
            </a:r>
            <a:r>
              <a:rPr lang="ru-RU" sz="2800" dirty="0" smtClean="0">
                <a:latin typeface="Calibri"/>
                <a:cs typeface="Calibri"/>
              </a:rPr>
              <a:t> х</a:t>
            </a:r>
            <a:r>
              <a:rPr lang="en-US" sz="2800" dirty="0" smtClean="0">
                <a:latin typeface="Calibri"/>
                <a:cs typeface="Calibri"/>
              </a:rPr>
              <a:t>ɵ</a:t>
            </a:r>
            <a:r>
              <a:rPr lang="ru-RU" sz="2800" dirty="0" smtClean="0">
                <a:latin typeface="Calibri"/>
                <a:cs typeface="Calibri"/>
              </a:rPr>
              <a:t>й </a:t>
            </a:r>
            <a:r>
              <a:rPr lang="ru-RU" sz="2800" dirty="0" err="1" smtClean="0">
                <a:latin typeface="Calibri"/>
                <a:cs typeface="Calibri"/>
              </a:rPr>
              <a:t>кезии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тыныш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органыны</a:t>
            </a:r>
            <a:r>
              <a:rPr lang="ru-RU" sz="2800" dirty="0" smtClean="0">
                <a:latin typeface="Calibri"/>
                <a:cs typeface="Calibri"/>
              </a:rPr>
              <a:t>ӊ </a:t>
            </a:r>
            <a:r>
              <a:rPr lang="ru-RU" sz="2800" dirty="0" err="1" smtClean="0">
                <a:latin typeface="Calibri"/>
                <a:cs typeface="Calibri"/>
              </a:rPr>
              <a:t>аарыгларындан</a:t>
            </a:r>
            <a:r>
              <a:rPr lang="ru-RU" sz="2800" dirty="0" smtClean="0">
                <a:latin typeface="Calibri"/>
                <a:cs typeface="Calibri"/>
              </a:rPr>
              <a:t> х</a:t>
            </a:r>
            <a:r>
              <a:rPr lang="en-US" sz="2800" dirty="0" smtClean="0">
                <a:latin typeface="Calibri"/>
                <a:cs typeface="Calibri"/>
              </a:rPr>
              <a:t>ɵ</a:t>
            </a:r>
            <a:r>
              <a:rPr lang="ru-RU" sz="2800" dirty="0" err="1" smtClean="0">
                <a:latin typeface="Calibri"/>
                <a:cs typeface="Calibri"/>
              </a:rPr>
              <a:t>йү</a:t>
            </a:r>
            <a:r>
              <a:rPr lang="ru-RU" sz="2800" dirty="0" smtClean="0">
                <a:latin typeface="Calibri"/>
                <a:cs typeface="Calibri"/>
              </a:rPr>
              <a:t>-биле </a:t>
            </a:r>
            <a:r>
              <a:rPr lang="ru-RU" sz="2800" dirty="0" err="1" smtClean="0">
                <a:latin typeface="Calibri"/>
                <a:cs typeface="Calibri"/>
              </a:rPr>
              <a:t>аарып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турар</a:t>
            </a:r>
            <a:r>
              <a:rPr lang="ru-RU" sz="2800" dirty="0" smtClean="0">
                <a:latin typeface="Calibri"/>
                <a:cs typeface="Calibri"/>
              </a:rPr>
              <a:t>. </a:t>
            </a:r>
            <a:r>
              <a:rPr lang="ru-RU" sz="2800" dirty="0" err="1" smtClean="0">
                <a:latin typeface="Calibri"/>
                <a:cs typeface="Calibri"/>
              </a:rPr>
              <a:t>Чүге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дизе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кижилерни</a:t>
            </a:r>
            <a:r>
              <a:rPr lang="ru-RU" sz="2800" dirty="0" smtClean="0">
                <a:latin typeface="Calibri"/>
                <a:cs typeface="Calibri"/>
              </a:rPr>
              <a:t>ӊ </a:t>
            </a:r>
            <a:r>
              <a:rPr lang="ru-RU" sz="2800" dirty="0" err="1" smtClean="0">
                <a:latin typeface="Calibri"/>
                <a:cs typeface="Calibri"/>
              </a:rPr>
              <a:t>думчуу</a:t>
            </a:r>
            <a:r>
              <a:rPr lang="ru-RU" sz="2800" dirty="0" smtClean="0">
                <a:latin typeface="Calibri"/>
                <a:cs typeface="Calibri"/>
              </a:rPr>
              <a:t>-биле </a:t>
            </a:r>
            <a:r>
              <a:rPr lang="ru-RU" sz="2800" dirty="0" err="1" smtClean="0">
                <a:latin typeface="Calibri"/>
                <a:cs typeface="Calibri"/>
              </a:rPr>
              <a:t>шын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тынып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билбезинде</a:t>
            </a:r>
            <a:r>
              <a:rPr lang="ru-RU" sz="2800" dirty="0" smtClean="0">
                <a:latin typeface="Calibri"/>
                <a:cs typeface="Calibri"/>
              </a:rPr>
              <a:t>.</a:t>
            </a:r>
          </a:p>
          <a:p>
            <a:r>
              <a:rPr lang="ru-RU" sz="2800" dirty="0" err="1" smtClean="0">
                <a:latin typeface="Calibri"/>
                <a:cs typeface="Calibri"/>
              </a:rPr>
              <a:t>Кижилерни</a:t>
            </a:r>
            <a:r>
              <a:rPr lang="ru-RU" sz="2800" dirty="0" smtClean="0">
                <a:latin typeface="Calibri"/>
                <a:cs typeface="Calibri"/>
              </a:rPr>
              <a:t>ӊ </a:t>
            </a:r>
            <a:r>
              <a:rPr lang="ru-RU" sz="2800" dirty="0" err="1" smtClean="0">
                <a:latin typeface="Calibri"/>
                <a:cs typeface="Calibri"/>
              </a:rPr>
              <a:t>тыныш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органын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дадыктырарынга</a:t>
            </a:r>
            <a:r>
              <a:rPr lang="ru-RU" sz="2800" dirty="0" smtClean="0">
                <a:latin typeface="Calibri"/>
                <a:cs typeface="Calibri"/>
              </a:rPr>
              <a:t>  </a:t>
            </a:r>
            <a:r>
              <a:rPr lang="ru-RU" sz="2800" dirty="0" err="1" smtClean="0">
                <a:latin typeface="Calibri"/>
                <a:cs typeface="Calibri"/>
              </a:rPr>
              <a:t>думчук</a:t>
            </a:r>
            <a:r>
              <a:rPr lang="ru-RU" sz="2800" dirty="0" smtClean="0">
                <a:latin typeface="Calibri"/>
                <a:cs typeface="Calibri"/>
              </a:rPr>
              <a:t>-биле </a:t>
            </a:r>
            <a:r>
              <a:rPr lang="ru-RU" sz="2800" dirty="0" err="1" smtClean="0">
                <a:latin typeface="Calibri"/>
                <a:cs typeface="Calibri"/>
              </a:rPr>
              <a:t>шын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тынып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билири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эргежок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чугула</a:t>
            </a:r>
            <a:r>
              <a:rPr lang="ru-RU" sz="2800" dirty="0" smtClean="0">
                <a:latin typeface="Calibri"/>
                <a:cs typeface="Calibri"/>
              </a:rPr>
              <a:t>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err="1"/>
              <a:t>Ажылдын</a:t>
            </a:r>
            <a:r>
              <a:rPr lang="ru-RU" dirty="0"/>
              <a:t> </a:t>
            </a:r>
            <a:r>
              <a:rPr lang="ru-RU" dirty="0" err="1" smtClean="0"/>
              <a:t>ужур-дузазы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7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Думчукту</a:t>
            </a:r>
            <a:r>
              <a:rPr lang="ru-RU" dirty="0" smtClean="0">
                <a:latin typeface="Calibri"/>
                <a:cs typeface="Calibri"/>
              </a:rPr>
              <a:t>ӊ</a:t>
            </a:r>
            <a:r>
              <a:rPr lang="ru-RU" dirty="0" smtClean="0"/>
              <a:t> </a:t>
            </a:r>
            <a:r>
              <a:rPr lang="ru-RU" dirty="0" err="1" smtClean="0"/>
              <a:t>тургузуу</a:t>
            </a:r>
            <a:endParaRPr lang="ru-RU" dirty="0"/>
          </a:p>
        </p:txBody>
      </p:sp>
      <p:pic>
        <p:nvPicPr>
          <p:cNvPr id="1026" name="Picture 2" descr="E:\думчук\strprof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2728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Уругларнын</a:t>
            </a:r>
            <a:r>
              <a:rPr lang="ru-RU" dirty="0" smtClean="0"/>
              <a:t> </a:t>
            </a:r>
            <a:r>
              <a:rPr lang="ru-RU" dirty="0" err="1" smtClean="0"/>
              <a:t>чураан</a:t>
            </a:r>
            <a:r>
              <a:rPr lang="ru-RU" dirty="0" smtClean="0"/>
              <a:t> </a:t>
            </a:r>
            <a:r>
              <a:rPr lang="ru-RU" dirty="0" err="1" smtClean="0"/>
              <a:t>чуруктары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 descr="Scan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683568" y="3068960"/>
            <a:ext cx="2000498" cy="2445246"/>
          </a:xfrm>
          <a:prstGeom prst="rect">
            <a:avLst/>
          </a:prstGeom>
          <a:noFill/>
        </p:spPr>
      </p:pic>
      <p:pic>
        <p:nvPicPr>
          <p:cNvPr id="8195" name="Picture 3" descr="Scan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347864" y="2996952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Scan4"/>
          <p:cNvPicPr>
            <a:picLocks noChangeAspect="1" noChangeArrowheads="1"/>
          </p:cNvPicPr>
          <p:nvPr/>
        </p:nvPicPr>
        <p:blipFill>
          <a:blip r:embed="rId4" cstate="print">
            <a:lum bright="-40000"/>
          </a:blip>
          <a:srcRect/>
          <a:stretch>
            <a:fillRect/>
          </a:stretch>
        </p:blipFill>
        <p:spPr bwMode="auto">
          <a:xfrm>
            <a:off x="6012160" y="2924944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0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an7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67544" y="1268760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can8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419872" y="1268760"/>
            <a:ext cx="24482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10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84168" y="1268760"/>
            <a:ext cx="27530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67544" y="1484784"/>
            <a:ext cx="2736304" cy="26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1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491880" y="1556792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9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372200" y="1556792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</TotalTime>
  <Words>239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Баян-Тала ортумак школазы  Проектиниӊ темазы: </vt:lpstr>
      <vt:lpstr> тывызыктар </vt:lpstr>
      <vt:lpstr>Сорулгазы:</vt:lpstr>
      <vt:lpstr>Кылып чоруткан ажылдарывыс:</vt:lpstr>
      <vt:lpstr>Ажылдын ужур-дузазы:</vt:lpstr>
      <vt:lpstr>Думчуктуӊ тургузуу</vt:lpstr>
      <vt:lpstr>Уругларнын чураан чуруктары</vt:lpstr>
      <vt:lpstr>Презентация PowerPoint</vt:lpstr>
      <vt:lpstr>Презентация PowerPoint</vt:lpstr>
      <vt:lpstr>Презентация PowerPoint</vt:lpstr>
      <vt:lpstr>Думчукка мергежилгелер</vt:lpstr>
      <vt:lpstr>Думчукка массажты кылырыныӊ ужур-дузазы:</vt:lpstr>
      <vt:lpstr>Думчукка массажтар</vt:lpstr>
      <vt:lpstr>Презентация PowerPoint</vt:lpstr>
      <vt:lpstr>Презентация PowerPoint</vt:lpstr>
      <vt:lpstr>Ажылдыӊ түӊнели: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Тыныш органын дадыктырарынга оюн-массаж  </dc:title>
  <dc:creator>Кужугет</dc:creator>
  <cp:lastModifiedBy>Кужугет</cp:lastModifiedBy>
  <cp:revision>26</cp:revision>
  <cp:lastPrinted>2013-01-28T09:04:01Z</cp:lastPrinted>
  <dcterms:created xsi:type="dcterms:W3CDTF">2013-01-26T04:41:55Z</dcterms:created>
  <dcterms:modified xsi:type="dcterms:W3CDTF">2013-01-29T03:38:53Z</dcterms:modified>
</cp:coreProperties>
</file>