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642918"/>
            <a:ext cx="7429552" cy="378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42918"/>
            <a:ext cx="40173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Айрис</a:t>
            </a:r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8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фолдинг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12" descr="D:\таня\фото личные\мои работы\getImage (1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51" y="642918"/>
            <a:ext cx="22955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img.searchmasterclass.net/uploads/posts/2013-06-08/image_8988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166" y="636602"/>
            <a:ext cx="246058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Техника: Айрис фолдинг 1. Тюль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Техника: Айрис фолдинг 1. Тюльпан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Техника: Айрис фолдинг 1. Тюльпан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Техника: Айрис фолдинг 1. Тюльпан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07" y="4293096"/>
            <a:ext cx="334186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Картина панно рисунок Айрис фолдинг Порхающая бабочка  Бумага фото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231" y="4292416"/>
            <a:ext cx="2862518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stranamasterov.ru/files/imagecache/orig_with_logo2/images/technic/iris-leaf/PICT91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294" y="4239808"/>
            <a:ext cx="168518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8" y="94762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тюльпана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айрис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фолдинг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1052736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шаблонов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 картон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ветная бумага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Канцелярский  нож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инейка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Скрепки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64" y="1031008"/>
            <a:ext cx="3872864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2624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309066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надо вырезать контур картинки,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него  подложить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заготовленную на листе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с лицевой  стороны.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цветной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бумаги, сложить их пополам.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09066"/>
            <a:ext cx="4239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3861048"/>
            <a:ext cx="4238999" cy="20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692696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раскладывать полоски каждого цвета строго по схеме поочерёдно, начиная с цифры 1, прикладывая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нужный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ряд. На концы полосок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клей и приклеиваем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изнанке заготовки.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к мастер-классу\DSCF47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002"/>
            <a:ext cx="4625975" cy="59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5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всё «окошко» будет закрыто причудливо уложенными подобно вееру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Останется незакрытой только серединка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или «зрачок». Её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 фольгой, контрастного цвета бумагой,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лентой  по желанию. Убираем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схемой. Изнаночную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заклеиваем листом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бумаги.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цвета и художественного решения- за Вами!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4901">
            <a:off x="283197" y="3748130"/>
            <a:ext cx="220235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328">
            <a:off x="2315178" y="3287908"/>
            <a:ext cx="229282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4875">
            <a:off x="6660472" y="3321331"/>
            <a:ext cx="21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3330">
            <a:off x="4608004" y="3748130"/>
            <a:ext cx="21037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50099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071942"/>
            <a:ext cx="5072098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Айрис-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фолдинг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называемая также «радужное складывание», появилась впервые в Голландии. Мастера этой страны накладывали полосы разноцветной бумаги под строгим определенным углом с помощью специальных шаблонов. Готовые работы выглядят ярко и восхитительно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Кажется, что повторить такое просто невозможно</a:t>
            </a:r>
            <a:r>
              <a:rPr lang="ru-RU" sz="2000" dirty="0"/>
              <a:t>. </a:t>
            </a:r>
          </a:p>
        </p:txBody>
      </p:sp>
      <p:pic>
        <p:nvPicPr>
          <p:cNvPr id="2050" name="Picture 2" descr="http://henddecor.ru/wp-content/uploads/2011/05/1712398_003iris-circle-f-281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94550"/>
            <a:ext cx="259644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buchalka.org/wp-content/uploads/2015/01/%D0%B0%D0%B9%D1%80%D0%B8%D1%81-%D1%84%D0%B8%D0%BB%D0%B4%D0%B8%D0%BD%D0%B3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80806"/>
            <a:ext cx="3590675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sercontent1.hubimg.com/10177926_f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7102"/>
            <a:ext cx="2145001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5857892"/>
            <a:ext cx="735811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857892"/>
            <a:ext cx="700092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312738"/>
            <a:ext cx="8440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 техника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фолдинга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сложна, как кажется на первый взгляд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выполнении работ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технике требуются: внимание, аккуратность и терпение. Благодаря данной технике появляется дополнительная уникальная возможность украсить блокноты, коллажи, альбомные странички и поздравительные открытки новыми яркими декоративными деталями  и  элементами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9413">
            <a:off x="5609957" y="3272444"/>
            <a:ext cx="305217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s14.postimg.org/i2a7jhr8h/about_iris_folding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598">
            <a:off x="451027" y="3147083"/>
            <a:ext cx="2547415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ttp://s-media-cache-ak0.pinimg.com/236x/b1/86/63/b18663fc1572fb8252a694511b8e4e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://s-media-cache-ak0.pinimg.com/236x/b1/86/63/b18663fc1572fb8252a694511b8e4e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912" y="3313734"/>
            <a:ext cx="2247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-media-cache-ak0.pinimg.com/236x/b1/86/63/b18663fc1572fb8252a694511b8e4e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033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выполнения: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4" y="889843"/>
            <a:ext cx="8512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открытке вырезается контур какой-либо фигуры (силуэт) и с обратной стороны заполняется узкими лентами, тесьмой или полосками бумаги. Их укладывают в строго определенном порядке по заранее подготовленному шаблону или составленной схеме.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полоска при укладке аккуратно приклеивается на концах к изнанке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рисунок полностью выложен, обратная сторона открытки подклеивается плотной бумагой – здесь можно написать поздравительный текст.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Лицевую сторону дополнительно оформляют бусинами, блестками, ленточками – всё зависит от вашей фантазии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Распечатанный лист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-шаблоном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(размер шаблона должен точно соответствовать размерам будущей открытки).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открытки  (лист плотной бумаги или картона).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или тесьма, узкие цветные ленточки.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Копирка.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Канцелярский нож.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 скотч.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(карандаш или ПВА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018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5112" y="421372"/>
            <a:ext cx="7285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схеме каждого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-шаблона нанесены линии и цифры. Линии означают границы раскладки полосок, цифры - последовательность  их наклеивания.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Иногда буквами указывается их цвет, например, цвет А и перечень цифр, цвет В и т.д. Цвета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по  желанию.</a:t>
            </a:r>
          </a:p>
          <a:p>
            <a:pPr marL="342900" indent="-342900">
              <a:buBlip>
                <a:blip r:embed="rId3"/>
              </a:buBlip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бумаги наклеиваются сгибом к центру  шаблона.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63728"/>
            <a:ext cx="2622991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377858"/>
            <a:ext cx="2580188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91202"/>
            <a:ext cx="2818929" cy="25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543" y="4005064"/>
            <a:ext cx="4968552" cy="27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укладывания полос          в виде закручивающейся спирали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34994"/>
            <a:ext cx="2996627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способы укладывания полос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079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706" y="1096965"/>
            <a:ext cx="20605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445" y="1082456"/>
            <a:ext cx="2047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929" y="262550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595786"/>
            <a:ext cx="507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   </a:t>
            </a:r>
            <a:r>
              <a:rPr lang="ru-RU" dirty="0" smtClean="0"/>
              <a:t>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481138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25006"/>
            <a:ext cx="12382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996" y="3962731"/>
            <a:ext cx="226218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212975"/>
            <a:ext cx="234156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92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способы укладывания полос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90043"/>
            <a:ext cx="23352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90043"/>
            <a:ext cx="4121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650556"/>
            <a:ext cx="7433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Веер                                         </a:t>
            </a:r>
            <a:r>
              <a:rPr lang="ru-RU" dirty="0"/>
              <a:t>Ёлочка                       </a:t>
            </a:r>
            <a:r>
              <a:rPr lang="ru-RU" dirty="0" smtClean="0"/>
              <a:t>         Зигзаг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98" y="4553062"/>
            <a:ext cx="2238767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10878">
            <a:off x="106745" y="2997724"/>
            <a:ext cx="1589018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588" y="3019888"/>
            <a:ext cx="12684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0497">
            <a:off x="5233391" y="2850285"/>
            <a:ext cx="16462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000" y="4500511"/>
            <a:ext cx="1728000" cy="17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7943">
            <a:off x="6495089" y="4259796"/>
            <a:ext cx="2353567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8813">
            <a:off x="7565030" y="2996032"/>
            <a:ext cx="1104109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10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463</TotalTime>
  <Words>474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42</cp:revision>
  <dcterms:modified xsi:type="dcterms:W3CDTF">2016-01-21T18:03:54Z</dcterms:modified>
</cp:coreProperties>
</file>