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6"/>
  </p:notesMasterIdLst>
  <p:sldIdLst>
    <p:sldId id="272" r:id="rId2"/>
    <p:sldId id="273" r:id="rId3"/>
    <p:sldId id="259" r:id="rId4"/>
    <p:sldId id="261" r:id="rId5"/>
    <p:sldId id="264" r:id="rId6"/>
    <p:sldId id="276" r:id="rId7"/>
    <p:sldId id="268" r:id="rId8"/>
    <p:sldId id="270" r:id="rId9"/>
    <p:sldId id="274" r:id="rId10"/>
    <p:sldId id="275" r:id="rId11"/>
    <p:sldId id="271" r:id="rId12"/>
    <p:sldId id="279" r:id="rId13"/>
    <p:sldId id="286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12537-BD44-4566-9C27-16AA4B4B2BC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FA-FD8F-4A10-964A-42E91B912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9CADB576-6DE4-47AA-B2C9-93589D637C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54881EE1-D434-4F98-9BBC-45A2C9482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62570C7-E392-4536-8791-251C32893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CB315DBF-0981-4179-91FF-5BF6642EDF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4464D1A2-D63D-4A5E-8D04-46A6804A9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5" r:id="rId14"/>
    <p:sldLayoutId id="2147484006" r:id="rId15"/>
    <p:sldLayoutId id="2147484007" r:id="rId16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school33.edusite.ru/images/p101_01_10_12-6.jpg&amp;iorient=&amp;ih=&amp;icolor=&amp;p=6&amp;site=&amp;text=%D0%B0%D1%80%D1%82%D0%B8%D0%BA%D1%83%D0%BB%D1%8F%D1%86%D0%B8%D0%BE%D0%BD%D0%BD%D0%B0%D1%8F%20%D0%B3%D0%B8%D0%BC%D0%BD%D0%B0%D1%81%D1%82%D0%B8%D0%BA%D0%B0&amp;iw=&amp;wp=&amp;pos=184&amp;recent=&amp;type=&amp;isize=&amp;rpt=simage&amp;itype=&amp;noj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logolife.ru/logopedy/artikulyacionnaya-gimnasti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«Логопедическая работа в детском саду  учителей-логопедов»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4149080"/>
            <a:ext cx="3429000" cy="201622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Учителя- логопеды: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 Мартьянова О.А.</a:t>
            </a:r>
          </a:p>
          <a:p>
            <a:pPr algn="r"/>
            <a:r>
              <a:rPr lang="ru-RU" sz="2000" dirty="0" smtClean="0"/>
              <a:t>                                           </a:t>
            </a:r>
            <a:r>
              <a:rPr lang="ru-RU" sz="2000" dirty="0" err="1" smtClean="0"/>
              <a:t>Зарипова</a:t>
            </a:r>
            <a:r>
              <a:rPr lang="ru-RU" sz="2000" dirty="0" smtClean="0"/>
              <a:t> А.И.</a:t>
            </a:r>
            <a:endParaRPr lang="ru-RU" sz="2000" dirty="0"/>
          </a:p>
        </p:txBody>
      </p:sp>
      <p:pic>
        <p:nvPicPr>
          <p:cNvPr id="4" name="Содержимое 3" descr="Снимок11.PNG">
            <a:hlinkHover r:id="" action="ppaction://noaction" highlightClick="1"/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2519" r="2519"/>
          <a:stretch>
            <a:fillRect/>
          </a:stretch>
        </p:blipFill>
        <p:spPr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604867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</a:t>
            </a:r>
            <a:r>
              <a:rPr lang="ru-RU" sz="2000" dirty="0" smtClean="0"/>
              <a:t>перекладывать из одной коробки в другую разные мелкие предметы, удерживая их двумя пальцами: большим и указательным, большим и средним, большим и безымянным и т.д. (бусины, пуговицы, мелкие камушки, мелкие игрушки из </a:t>
            </a:r>
            <a:r>
              <a:rPr lang="ru-RU" sz="2000" dirty="0" err="1" smtClean="0"/>
              <a:t>киндра</a:t>
            </a:r>
            <a:r>
              <a:rPr lang="ru-RU" sz="2000" dirty="0" smtClean="0"/>
              <a:t> и т.д.);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</a:t>
            </a:r>
            <a:r>
              <a:rPr lang="ru-RU" sz="2000" dirty="0" smtClean="0"/>
              <a:t> открывать и закрывать разные коробочки, откручивать и закручивать крышки на флаконах;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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застегивать и расстегивать пуговицы, кнопки, молнии на одежде, шуровка.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</a:t>
            </a:r>
            <a:r>
              <a:rPr lang="ru-RU" sz="2000" dirty="0" smtClean="0"/>
              <a:t> завязывать и развязывать шнурки;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</a:t>
            </a:r>
            <a:r>
              <a:rPr lang="ru-RU" sz="2000" dirty="0" smtClean="0"/>
              <a:t>раскладывать счетные палочки, </a:t>
            </a:r>
          </a:p>
          <a:p>
            <a:pPr>
              <a:buNone/>
            </a:pPr>
            <a:r>
              <a:rPr lang="ru-RU" sz="2000" dirty="0" smtClean="0"/>
              <a:t>строить домики из них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ПАРОХОД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4077072"/>
            <a:ext cx="2592288" cy="1696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98613"/>
            <a:ext cx="3624263" cy="44973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i="1">
                <a:solidFill>
                  <a:schemeClr val="tx2"/>
                </a:solidFill>
              </a:rPr>
              <a:t>    Развитие мелкой моторики рук у детей с нарушением речи включает в себя различные игры и упражнения с предметами, игрушками-заместителями, с природным  и бросовым материалом.</a:t>
            </a:r>
          </a:p>
        </p:txBody>
      </p:sp>
      <p:pic>
        <p:nvPicPr>
          <p:cNvPr id="2050" name="Picture 2" descr="C:\Users\USER\Desktop\SAM_3634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892" y="1700808"/>
            <a:ext cx="4032434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                                </a:t>
            </a:r>
            <a:br>
              <a:rPr lang="ru-RU" sz="3600"/>
            </a:br>
            <a:r>
              <a:rPr lang="ru-RU" sz="3600"/>
              <a:t>                                   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332656"/>
            <a:ext cx="4003675" cy="35283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Формируем мелкую моторику пальцев рук  с использованием  нетрадиционных игр и включением  их  в различные виды  деятельности, которые оказывают  своевременную помощь детям дошкольного возраста в развитии правильной речи, помогают в устранении  речевых дефектов  у дошкольников.  </a:t>
            </a: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8" name="Рисунок 7" descr="C:\Users\USER\Desktop\SAM_3164.JPG"/>
          <p:cNvPicPr/>
          <p:nvPr/>
        </p:nvPicPr>
        <p:blipFill>
          <a:blip r:embed="rId2" cstate="print"/>
          <a:srcRect t="41941"/>
          <a:stretch>
            <a:fillRect/>
          </a:stretch>
        </p:blipFill>
        <p:spPr bwMode="auto">
          <a:xfrm>
            <a:off x="3923928" y="4005064"/>
            <a:ext cx="3600400" cy="217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2897716" cy="217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 сожалению, в последние годы у вновь прибывших детей в  дошкольные образовательные учреждения отмечается, недоразвитие мелкой моторики кистей рук, речевые навыки развиты недостаточно, речь малыша малопонятна для окружающих, не соответствует возрастным нормам. Данная проблема в будущем может отрицательно сказаться на усвоении детьми школьной программы. Что и побудило нас, как учителей – логопедов создание условий для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развития речи детей, посредством тренировки движений пальцев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рук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Мы используем нетрадиционные игры в работе с детьми. К ним относятся : пальчиковые игры; рисование пальчиками и кистями рук; выкладывание разных фигур из камушек.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 Занятия проводим в игровой форме, тем  самым вызывая у детей живой интерес. Успех переживается детьми как радость, поэтому способствуем положительной эмоциональной оценке любого малейшего достижения ребенка.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Упражнения на кисти  рук и пальцы улучшают не только произношение, но и положительно влияют на развитие фонематического слуха и общее развитие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024" y="635062"/>
            <a:ext cx="7808913" cy="1144121"/>
          </a:xfrm>
          <a:ln/>
        </p:spPr>
        <p:txBody>
          <a:bodyPr tIns="25578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/>
              <a:t>Спасибо за внимание.</a:t>
            </a:r>
          </a:p>
        </p:txBody>
      </p:sp>
      <p:pic>
        <p:nvPicPr>
          <p:cNvPr id="4" name="Рисунок 3" descr="http://im8-tub-ru.yandex.net/i?id=323289054-39-72&amp;n=2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20888"/>
            <a:ext cx="3024336" cy="30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9421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« Источники способностей и дарований детей- на кончиках пальцев. От пальцев, образно говоря, идут  тончайшие ручейки, которые питают источник творческой мысли.»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В.А.Сухомлинский</a:t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323528" y="692696"/>
            <a:ext cx="4206240" cy="4206240"/>
          </a:xfrm>
        </p:spPr>
      </p:sp>
      <p:pic>
        <p:nvPicPr>
          <p:cNvPr id="6" name="Рисунок 5" descr="images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29" y="764704"/>
            <a:ext cx="497481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2"/>
            <a:ext cx="7477125" cy="16898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  </a:t>
            </a:r>
            <a:r>
              <a:rPr lang="ru-RU" sz="2000" dirty="0"/>
              <a:t>нашей работы – </a:t>
            </a:r>
            <a:br>
              <a:rPr lang="ru-RU" sz="2000" dirty="0"/>
            </a:br>
            <a:r>
              <a:rPr lang="ru-RU" sz="2000" dirty="0"/>
              <a:t>это формирование правильной речи у детей.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1800">
                <a:solidFill>
                  <a:schemeClr val="tx2"/>
                </a:solidFill>
              </a:rPr>
              <a:t>      подготовка артикуляционного аппарата;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-развитие фонематического восприятия;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развитие мелкой моторики рук;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-постановка звуков;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автоматизация звуков;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-дифференциация звуков;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-формирование слоговой структуры слова;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-обогащение и активизация словаря;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-формирование связной речи;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-формирование психологической базы речи.</a:t>
            </a:r>
          </a:p>
          <a:p>
            <a:endParaRPr lang="ru-RU" sz="180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686" y="1598613"/>
            <a:ext cx="3373040" cy="449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>
            <a:normAutofit fontScale="90000"/>
          </a:bodyPr>
          <a:lstStyle/>
          <a:p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                                       </a:t>
            </a:r>
            <a:r>
              <a:rPr lang="ru-RU" sz="3200" i="1"/>
              <a:t>Задачи:</a:t>
            </a:r>
            <a:br>
              <a:rPr lang="ru-RU" sz="3200" i="1"/>
            </a:br>
            <a:endParaRPr lang="ru-RU" sz="200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63888" y="1598613"/>
            <a:ext cx="4320480" cy="44973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600" dirty="0">
                <a:solidFill>
                  <a:schemeClr val="tx2"/>
                </a:solidFill>
              </a:rPr>
              <a:t>     Постоянное совершенствование</a:t>
            </a:r>
            <a:r>
              <a:rPr lang="ru-RU" sz="2800" dirty="0">
                <a:solidFill>
                  <a:schemeClr val="tx2"/>
                </a:solidFill>
              </a:rPr>
              <a:t>  </a:t>
            </a:r>
            <a:r>
              <a:rPr lang="ru-RU" sz="1600" dirty="0">
                <a:solidFill>
                  <a:schemeClr val="tx2"/>
                </a:solidFill>
              </a:rPr>
              <a:t>артикуляционной, тонкой и мелкой моторики.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Закрепление произношения поставленных звуков.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Целенаправленная активизация отработанной лексики.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Упражнение в правильном  употреблении сформированных грамматических категорий.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Развитие внимания, памяти, логического мышления в играх и упражнениях на бездефектном речевом материале.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Формирование связной речи.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Подготовка руки к письму.</a:t>
            </a:r>
          </a:p>
        </p:txBody>
      </p:sp>
      <p:pic>
        <p:nvPicPr>
          <p:cNvPr id="1026" name="Picture 2" descr="C:\Users\USER\Desktop\SAM_3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548683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Пальчиковая гимнастика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i="1" dirty="0" smtClean="0"/>
              <a:t>     Пальчиковые игры и упражнения - уникальное средство для развития мелкой моторики и речи ребенка в их единстве и взаимосвязи. Разучивание текстов с использованием «пальчиковой» гимнастики стимулирует развитие речи, пространственного мышления</a:t>
            </a:r>
            <a:r>
              <a:rPr lang="ru-RU" sz="2800" b="1" dirty="0" smtClean="0"/>
              <a:t>, </a:t>
            </a:r>
            <a:r>
              <a:rPr lang="ru-RU" sz="2800" b="1" i="1" dirty="0" smtClean="0"/>
              <a:t> внимания, воображения, воспитывает быстроту реакции и эмоциональную выразительность. Ребёнок лучше запоминает стихотворные тексты; его речь делается более выразительной.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916832"/>
            <a:ext cx="3616325" cy="328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684076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является основой формирования речевых звуков - фонем - и коррекции нарушений звукопроизношения любой этиологии и патогенеза; она включает упражнения для тренировки подвижности органов артикуляционного аппарата, отработки определенных положений губ, языка, мягкого неба, необходимых для правильного произнесения, как всех звуков, так и каждого звука той или иной группы.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  <a:hlinkClick r:id="rId2" tooltip="артикуляционная гимнастика"/>
              </a:rPr>
              <a:t>Артикуляционная гимнастика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артикуляционной гимнастики</a:t>
            </a:r>
            <a:r>
              <a:rPr lang="ru-RU" sz="15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выработка  полноценных движений и определенных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600AB-A75A-42BD-9632-16EAF4196EE4}" type="datetime1">
              <a:rPr lang="ru-RU" smtClean="0"/>
              <a:pPr>
                <a:defRPr/>
              </a:pPr>
              <a:t>27.10.2015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7C16E-D494-4111-B9AA-9C9F1F542D4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5" descr="C:\Documents and Settings\Кирилл\Рабочий сто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09120"/>
            <a:ext cx="1368576" cy="1728000"/>
          </a:xfrm>
          <a:prstGeom prst="rect">
            <a:avLst/>
          </a:prstGeom>
          <a:noFill/>
        </p:spPr>
      </p:pic>
      <p:pic>
        <p:nvPicPr>
          <p:cNvPr id="13" name="Picture 7" descr="1-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941168"/>
            <a:ext cx="1981200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    Дыхательная гимнастика</a:t>
            </a:r>
          </a:p>
        </p:txBody>
      </p:sp>
      <p:sp>
        <p:nvSpPr>
          <p:cNvPr id="9319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616325" cy="449738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>
                <a:solidFill>
                  <a:schemeClr val="hlink"/>
                </a:solidFill>
              </a:rPr>
              <a:t>    </a:t>
            </a:r>
            <a:r>
              <a:rPr lang="ru-RU" sz="2000" dirty="0">
                <a:solidFill>
                  <a:srgbClr val="C00000"/>
                </a:solidFill>
              </a:rPr>
              <a:t>Правильное речевое дыхание обеспечивает наилучшее звучание голоса. Своеобразный вдох  и последующий плавный выдох создают условия для непрерывного и плавного звучания речи, для свободного скольжения  голоса по высоте, для перехода от тихой речи к громкой и наоборот.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700808"/>
            <a:ext cx="3521075" cy="348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Волшебные камушки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Собирали возле речки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Мы ракушки и цветы,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Камушек с собой набрали,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Отдохнули от души.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А теперь зима лютует: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Снег метет, мороз трещит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А у нас дворец из лета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accent2"/>
                </a:solidFill>
              </a:rPr>
              <a:t>На столе большом лежит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3521075" cy="341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5616624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</a:rPr>
              <a:t>   Упражнения с использованием различных предметов )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</a:t>
            </a:r>
            <a:r>
              <a:rPr lang="ru-RU" sz="2400" dirty="0" smtClean="0"/>
              <a:t>  </a:t>
            </a:r>
            <a:r>
              <a:rPr lang="ru-RU" sz="2000" dirty="0" smtClean="0"/>
              <a:t>катать между ладошками и пальцами шарики разного размера, палочки, специальные массажные мячики, карандаши с гранями и т.д.)</a:t>
            </a:r>
            <a:endParaRPr lang="ru-RU" sz="2400" dirty="0" smtClean="0"/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sym typeface="Wingdings"/>
              </a:rPr>
              <a:t>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используем «Сухой бассейн», насыпав в коробочку «Волшебные камушки»и спрячем в нем мелкие игрушки и предлагаем  ребенку их найти.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ages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933056"/>
            <a:ext cx="306330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533924" cy="265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631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«Логопедическая работа в детском саду  учителей-логопедов»</vt:lpstr>
      <vt:lpstr>« Источники способностей и дарований детей- на кончиках пальцев. От пальцев, образно говоря, идут  тончайшие ручейки, которые питают источник творческой мысли.»   В.А.Сухомлинский </vt:lpstr>
      <vt:lpstr>             Цель  нашей работы –  это формирование правильной речи у детей.     </vt:lpstr>
      <vt:lpstr>                                         Задачи: </vt:lpstr>
      <vt:lpstr>Пальчиковая гимнастика</vt:lpstr>
      <vt:lpstr>Слайд 6</vt:lpstr>
      <vt:lpstr>    Дыхательная гимнастика</vt:lpstr>
      <vt:lpstr>       Волшебные камушки</vt:lpstr>
      <vt:lpstr>Слайд 9</vt:lpstr>
      <vt:lpstr>Слайд 10</vt:lpstr>
      <vt:lpstr>Слайд 11</vt:lpstr>
      <vt:lpstr>                                                                     </vt:lpstr>
      <vt:lpstr>Заключение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2015-03-09T15:12:15Z</dcterms:created>
  <dcterms:modified xsi:type="dcterms:W3CDTF">2015-10-27T10:51:08Z</dcterms:modified>
</cp:coreProperties>
</file>