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F1E0-D6EC-4679-949F-0D6B94DE9E03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70D2-700D-4179-8F5B-001CB11C7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F1E0-D6EC-4679-949F-0D6B94DE9E03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70D2-700D-4179-8F5B-001CB11C7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F1E0-D6EC-4679-949F-0D6B94DE9E03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70D2-700D-4179-8F5B-001CB11C7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F1E0-D6EC-4679-949F-0D6B94DE9E03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70D2-700D-4179-8F5B-001CB11C7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F1E0-D6EC-4679-949F-0D6B94DE9E03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70D2-700D-4179-8F5B-001CB11C7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F1E0-D6EC-4679-949F-0D6B94DE9E03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70D2-700D-4179-8F5B-001CB11C7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F1E0-D6EC-4679-949F-0D6B94DE9E03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70D2-700D-4179-8F5B-001CB11C7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F1E0-D6EC-4679-949F-0D6B94DE9E03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70D2-700D-4179-8F5B-001CB11C7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F1E0-D6EC-4679-949F-0D6B94DE9E03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70D2-700D-4179-8F5B-001CB11C7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F1E0-D6EC-4679-949F-0D6B94DE9E03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70D2-700D-4179-8F5B-001CB11C7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F1E0-D6EC-4679-949F-0D6B94DE9E03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70D2-700D-4179-8F5B-001CB11C785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2B5F1E0-D6EC-4679-949F-0D6B94DE9E03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F5D70D2-700D-4179-8F5B-001CB11C785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1196752"/>
            <a:ext cx="7117180" cy="288032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</a:t>
            </a:r>
            <a:r>
              <a:rPr lang="ru-RU" sz="48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Математические              ребусы</a:t>
            </a:r>
            <a:endParaRPr lang="ru-RU" sz="4800" b="1" cap="all" dirty="0">
              <a:ln w="9000" cmpd="sng">
                <a:solidFill>
                  <a:srgbClr val="FF000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578411"/>
            <a:ext cx="7117180" cy="1603948"/>
          </a:xfrm>
        </p:spPr>
        <p:txBody>
          <a:bodyPr>
            <a:noAutofit/>
          </a:bodyPr>
          <a:lstStyle/>
          <a:p>
            <a:r>
              <a:rPr lang="ru-RU" sz="1400" dirty="0" smtClean="0"/>
              <a:t>Подготовила :</a:t>
            </a:r>
          </a:p>
          <a:p>
            <a:r>
              <a:rPr lang="ru-RU" sz="1400" dirty="0"/>
              <a:t>у</a:t>
            </a:r>
            <a:r>
              <a:rPr lang="ru-RU" sz="1400" dirty="0" smtClean="0"/>
              <a:t>читель начальных классов</a:t>
            </a:r>
          </a:p>
          <a:p>
            <a:r>
              <a:rPr lang="ru-RU" sz="1400" dirty="0" err="1" smtClean="0"/>
              <a:t>Юхмачинской</a:t>
            </a:r>
            <a:r>
              <a:rPr lang="ru-RU" sz="1400" dirty="0" smtClean="0"/>
              <a:t> СОШ</a:t>
            </a:r>
          </a:p>
          <a:p>
            <a:r>
              <a:rPr lang="ru-RU" sz="1400" dirty="0" err="1" smtClean="0"/>
              <a:t>Алькеевского</a:t>
            </a:r>
            <a:r>
              <a:rPr lang="ru-RU" sz="1400" dirty="0" smtClean="0"/>
              <a:t> района РТ</a:t>
            </a:r>
          </a:p>
          <a:p>
            <a:r>
              <a:rPr lang="ru-RU" sz="1400" dirty="0" smtClean="0"/>
              <a:t>Калимуллина Р.Р.</a:t>
            </a:r>
            <a:endParaRPr lang="ru-RU" sz="1400" dirty="0"/>
          </a:p>
        </p:txBody>
      </p:sp>
      <p:pic>
        <p:nvPicPr>
          <p:cNvPr id="1026" name="Picture 2" descr="C:\Users\Роза\AppData\Local\Microsoft\Windows\Temporary Internet Files\Content.IE5\G3P4QD43\MC90023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356992"/>
            <a:ext cx="403244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Роза\AppData\Local\Microsoft\Windows\Temporary Internet Files\Content.IE5\O7YO2K1F\MC9003400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0688"/>
            <a:ext cx="259228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49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889180"/>
          </a:xfrm>
        </p:spPr>
        <p:txBody>
          <a:bodyPr/>
          <a:lstStyle/>
          <a:p>
            <a:r>
              <a:rPr lang="ru-RU" sz="8800" dirty="0" smtClean="0"/>
              <a:t>  ВИ  </a:t>
            </a:r>
            <a:r>
              <a:rPr lang="ru-RU" sz="8800" dirty="0" smtClean="0">
                <a:solidFill>
                  <a:srgbClr val="FF0000"/>
                </a:solidFill>
              </a:rPr>
              <a:t>3</a:t>
            </a:r>
            <a:r>
              <a:rPr lang="ru-RU" sz="8800" dirty="0" smtClean="0"/>
              <a:t> </a:t>
            </a:r>
            <a:r>
              <a:rPr lang="ru-RU" sz="9600" dirty="0" smtClean="0"/>
              <a:t>НА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2852936"/>
            <a:ext cx="7125112" cy="30058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9600" dirty="0" smtClean="0">
                <a:solidFill>
                  <a:srgbClr val="FF0000"/>
                </a:solidFill>
              </a:rPr>
              <a:t>   3</a:t>
            </a:r>
          </a:p>
          <a:p>
            <a:r>
              <a:rPr lang="ru-RU" sz="9600" dirty="0">
                <a:solidFill>
                  <a:srgbClr val="FF0000"/>
                </a:solidFill>
              </a:rPr>
              <a:t> </a:t>
            </a:r>
            <a:r>
              <a:rPr lang="ru-RU" sz="9600" dirty="0" smtClean="0">
                <a:solidFill>
                  <a:srgbClr val="FF0000"/>
                </a:solidFill>
              </a:rPr>
              <a:t>       </a:t>
            </a:r>
            <a:r>
              <a:rPr lang="ru-RU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ник </a:t>
            </a:r>
            <a:endParaRPr lang="ru-RU" sz="9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44" name="Picture 4" descr="C:\Users\Роза\AppData\Local\Microsoft\Windows\Temporary Internet Files\Content.IE5\O7YO2K1F\MC9002177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96952"/>
            <a:ext cx="1694383" cy="25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ubHalfFrame"/>
          <p:cNvSpPr>
            <a:spLocks noEditPoints="1" noChangeArrowheads="1"/>
          </p:cNvSpPr>
          <p:nvPr/>
        </p:nvSpPr>
        <p:spPr bwMode="auto">
          <a:xfrm>
            <a:off x="4067944" y="2990081"/>
            <a:ext cx="1828800" cy="1828800"/>
          </a:xfrm>
          <a:custGeom>
            <a:avLst/>
            <a:gdLst>
              <a:gd name="G0" fmla="+- 0 0 0"/>
              <a:gd name="G1" fmla="+- 7200 0 0"/>
              <a:gd name="G2" fmla="+- 21600 0 7200"/>
              <a:gd name="G3" fmla="*/ 7200 1 2"/>
              <a:gd name="G4" fmla="+- 21600 0 G3"/>
              <a:gd name="G5" fmla="+- 7200 0 0"/>
              <a:gd name="G6" fmla="+- 21600 0 7200"/>
              <a:gd name="G7" fmla="*/ 7200 1 2"/>
              <a:gd name="G8" fmla="+- 21600 0 G7"/>
              <a:gd name="T0" fmla="*/ 10800 w 21600"/>
              <a:gd name="T1" fmla="*/ 0 h 21600"/>
              <a:gd name="T2" fmla="*/ 0 w 21600"/>
              <a:gd name="T3" fmla="*/ 10800 h 21600"/>
              <a:gd name="T4" fmla="*/ 3600 w 21600"/>
              <a:gd name="T5" fmla="*/ 18000 h 21600"/>
              <a:gd name="T6" fmla="*/ 18000 w 21600"/>
              <a:gd name="T7" fmla="*/ 3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0 h 21600"/>
              <a:gd name="T14" fmla="*/ G2 w 21600"/>
              <a:gd name="T15" fmla="*/ G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7200" y="14400"/>
                </a:lnTo>
                <a:lnTo>
                  <a:pt x="7200" y="7200"/>
                </a:lnTo>
                <a:lnTo>
                  <a:pt x="14400" y="72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91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chemeClr val="accent6">
                    <a:lumMod val="50000"/>
                  </a:schemeClr>
                </a:solidFill>
              </a:rPr>
              <a:t>Молодцы !</a:t>
            </a:r>
            <a:endParaRPr lang="ru-RU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Вы справились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1027" name="Picture 3" descr="C:\Users\Роза\AppData\Local\Microsoft\Windows\Temporary Internet Files\Content.IE5\2B37DBPC\MC90042348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598" y="2731312"/>
            <a:ext cx="3791745" cy="2713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75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92696"/>
            <a:ext cx="6586891" cy="1944216"/>
          </a:xfrm>
        </p:spPr>
        <p:txBody>
          <a:bodyPr/>
          <a:lstStyle/>
          <a:p>
            <a:r>
              <a:rPr lang="ru-RU" sz="9600" dirty="0" smtClean="0"/>
              <a:t>                       Те     СВИ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3284984"/>
            <a:ext cx="7125112" cy="2573814"/>
          </a:xfrm>
        </p:spPr>
        <p:txBody>
          <a:bodyPr>
            <a:normAutofit fontScale="92500"/>
          </a:bodyPr>
          <a:lstStyle/>
          <a:p>
            <a:r>
              <a:rPr lang="ru-RU" sz="9600" dirty="0" smtClean="0"/>
              <a:t>    </a:t>
            </a:r>
            <a:r>
              <a:rPr lang="ru-RU" sz="9600" dirty="0" smtClean="0">
                <a:solidFill>
                  <a:srgbClr val="FF0000"/>
                </a:solidFill>
              </a:rPr>
              <a:t>100</a:t>
            </a:r>
            <a:r>
              <a:rPr lang="ru-RU" sz="9600" dirty="0" smtClean="0"/>
              <a:t>   к</a:t>
            </a:r>
            <a:endParaRPr lang="ru-RU" sz="9600" dirty="0"/>
          </a:p>
        </p:txBody>
      </p:sp>
      <p:pic>
        <p:nvPicPr>
          <p:cNvPr id="1026" name="Picture 2" descr="C:\Users\Роза\AppData\Local\Microsoft\Windows\Temporary Internet Files\Content.IE5\2B37DBPC\MC90023396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091" y="3413571"/>
            <a:ext cx="2388606" cy="2322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42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764704"/>
            <a:ext cx="3994606" cy="2088232"/>
          </a:xfrm>
        </p:spPr>
        <p:txBody>
          <a:bodyPr>
            <a:noAutofit/>
          </a:bodyPr>
          <a:lstStyle/>
          <a:p>
            <a:r>
              <a:rPr lang="ru-RU" sz="6000" dirty="0" smtClean="0"/>
              <a:t>Рас    </a:t>
            </a:r>
            <a:r>
              <a:rPr lang="ru-RU" sz="6000" dirty="0" smtClean="0">
                <a:solidFill>
                  <a:srgbClr val="FF0000"/>
                </a:solidFill>
              </a:rPr>
              <a:t>100</a:t>
            </a:r>
            <a:r>
              <a:rPr lang="ru-RU" sz="6000" dirty="0" smtClean="0"/>
              <a:t> ЯНИЕ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547664" y="3861048"/>
            <a:ext cx="3744416" cy="2160240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ЛИ       </a:t>
            </a:r>
            <a:r>
              <a:rPr lang="ru-RU" sz="6600" dirty="0" smtClean="0">
                <a:solidFill>
                  <a:srgbClr val="FF0000"/>
                </a:solidFill>
              </a:rPr>
              <a:t>100</a:t>
            </a:r>
            <a:r>
              <a:rPr lang="ru-RU" sz="6600" dirty="0" smtClean="0"/>
              <a:t>   К</a:t>
            </a:r>
            <a:endParaRPr lang="ru-RU" sz="6600" dirty="0"/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3074" name="Picture 2" descr="C:\Users\Роза\AppData\Local\Microsoft\Windows\Temporary Internet Files\Content.IE5\O7YO2K1F\MM90028529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924944"/>
            <a:ext cx="302433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Роза\AppData\Local\Microsoft\Windows\Temporary Internet Files\Content.IE5\XF9SGKBS\MC90034002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20688"/>
            <a:ext cx="194421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39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457132"/>
          </a:xfrm>
        </p:spPr>
        <p:txBody>
          <a:bodyPr/>
          <a:lstStyle/>
          <a:p>
            <a:r>
              <a:rPr lang="ru-RU" sz="4400" dirty="0" smtClean="0"/>
              <a:t>         </a:t>
            </a:r>
            <a:r>
              <a:rPr lang="ru-RU" sz="8000" dirty="0" smtClean="0"/>
              <a:t>ПРО</a:t>
            </a:r>
            <a:r>
              <a:rPr lang="ru-RU" sz="4400" dirty="0" smtClean="0"/>
              <a:t>      </a:t>
            </a:r>
            <a:r>
              <a:rPr lang="ru-RU" sz="8000" dirty="0" smtClean="0"/>
              <a:t>Э</a:t>
            </a:r>
            <a:r>
              <a:rPr lang="ru-RU" sz="4400" dirty="0" smtClean="0"/>
              <a:t>                      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2420888"/>
            <a:ext cx="7125112" cy="3437910"/>
          </a:xfrm>
        </p:spPr>
        <p:txBody>
          <a:bodyPr>
            <a:normAutofit fontScale="77500" lnSpcReduction="20000"/>
          </a:bodyPr>
          <a:lstStyle/>
          <a:p>
            <a:r>
              <a:rPr lang="ru-RU" sz="9600" dirty="0" smtClean="0"/>
              <a:t>       </a:t>
            </a:r>
            <a:r>
              <a:rPr lang="ru-RU" sz="9600" dirty="0" smtClean="0">
                <a:solidFill>
                  <a:srgbClr val="FF0000"/>
                </a:solidFill>
              </a:rPr>
              <a:t>100 </a:t>
            </a:r>
            <a:r>
              <a:rPr lang="ru-RU" sz="9600" dirty="0" smtClean="0"/>
              <a:t> </a:t>
            </a:r>
          </a:p>
          <a:p>
            <a:r>
              <a:rPr lang="ru-RU" sz="9600" dirty="0"/>
              <a:t> </a:t>
            </a:r>
            <a:r>
              <a:rPr lang="ru-RU" sz="9600" dirty="0" smtClean="0"/>
              <a:t>   Р      НИЯ</a:t>
            </a:r>
          </a:p>
          <a:p>
            <a:pPr marL="0" indent="0">
              <a:buNone/>
            </a:pPr>
            <a:endParaRPr lang="ru-RU" sz="9600" dirty="0"/>
          </a:p>
        </p:txBody>
      </p:sp>
      <p:pic>
        <p:nvPicPr>
          <p:cNvPr id="2050" name="Picture 2" descr="C:\Users\Роза\AppData\Local\Microsoft\Windows\Temporary Internet Files\Content.IE5\G3P4QD43\MC9003708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20888"/>
            <a:ext cx="208823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30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2105204"/>
          </a:xfrm>
        </p:spPr>
        <p:txBody>
          <a:bodyPr/>
          <a:lstStyle/>
          <a:p>
            <a:r>
              <a:rPr lang="ru-RU" dirty="0" smtClean="0"/>
              <a:t>                                  </a:t>
            </a:r>
            <a:r>
              <a:rPr lang="ru-RU" sz="9600" dirty="0" smtClean="0"/>
              <a:t> Ь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2852936"/>
            <a:ext cx="7125112" cy="3005862"/>
          </a:xfrm>
        </p:spPr>
        <p:txBody>
          <a:bodyPr/>
          <a:lstStyle/>
          <a:p>
            <a:r>
              <a:rPr lang="ru-RU" sz="8800" dirty="0" smtClean="0"/>
              <a:t>БАРО  </a:t>
            </a:r>
            <a:r>
              <a:rPr lang="ru-RU" dirty="0" smtClean="0"/>
              <a:t>      </a:t>
            </a:r>
            <a:endParaRPr lang="ru-RU" dirty="0"/>
          </a:p>
        </p:txBody>
      </p:sp>
      <p:pic>
        <p:nvPicPr>
          <p:cNvPr id="5122" name="Picture 2" descr="C:\Users\Роза\AppData\Local\Microsoft\Windows\Temporary Internet Files\Content.IE5\G3P4QD43\MP90039012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6672"/>
            <a:ext cx="365760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Роза\AppData\Local\Microsoft\Windows\Temporary Internet Files\Content.IE5\O7YO2K1F\MC90044127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108970"/>
            <a:ext cx="324036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Роза\AppData\Local\Microsoft\Windows\Temporary Internet Files\Content.IE5\XF9SGKBS\MC90023750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933056"/>
            <a:ext cx="1352324" cy="211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95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2249220"/>
          </a:xfrm>
        </p:spPr>
        <p:txBody>
          <a:bodyPr/>
          <a:lstStyle/>
          <a:p>
            <a:r>
              <a:rPr lang="ru-RU" sz="9600" dirty="0" smtClean="0"/>
              <a:t>О   С  </a:t>
            </a:r>
            <a:r>
              <a:rPr lang="ru-RU" sz="9600" dirty="0" smtClean="0">
                <a:solidFill>
                  <a:srgbClr val="FF0000"/>
                </a:solidFill>
              </a:rPr>
              <a:t>3</a:t>
            </a:r>
            <a:r>
              <a:rPr lang="ru-RU" sz="9600" dirty="0" smtClean="0"/>
              <a:t>   ё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3284984"/>
            <a:ext cx="7125112" cy="28803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24000" dirty="0" smtClean="0"/>
              <a:t>       </a:t>
            </a:r>
          </a:p>
          <a:p>
            <a:pPr marL="0" indent="0">
              <a:buNone/>
            </a:pPr>
            <a:r>
              <a:rPr lang="ru-RU" sz="24000" dirty="0"/>
              <a:t> </a:t>
            </a:r>
            <a:r>
              <a:rPr lang="ru-RU" sz="24000" dirty="0" smtClean="0"/>
              <a:t>        </a:t>
            </a:r>
            <a:endParaRPr lang="ru-RU" sz="38400" dirty="0" smtClean="0"/>
          </a:p>
          <a:p>
            <a:pPr marL="0" indent="0">
              <a:buNone/>
            </a:pPr>
            <a:r>
              <a:rPr lang="ru-RU" sz="38400" dirty="0"/>
              <a:t> </a:t>
            </a:r>
            <a:r>
              <a:rPr lang="ru-RU" sz="38400" dirty="0" smtClean="0"/>
              <a:t>     </a:t>
            </a:r>
            <a:r>
              <a:rPr lang="ru-RU" sz="38400" dirty="0" smtClean="0">
                <a:solidFill>
                  <a:schemeClr val="accent5">
                    <a:lumMod val="75000"/>
                  </a:schemeClr>
                </a:solidFill>
              </a:rPr>
              <a:t>ЧА</a:t>
            </a:r>
          </a:p>
          <a:p>
            <a:pPr marL="0" indent="0">
              <a:buNone/>
            </a:pPr>
            <a:r>
              <a:rPr lang="ru-RU" sz="38400" dirty="0" smtClean="0">
                <a:solidFill>
                  <a:srgbClr val="FF0000"/>
                </a:solidFill>
              </a:rPr>
              <a:t>  ДА</a:t>
            </a:r>
          </a:p>
          <a:p>
            <a:pPr marL="0" indent="0">
              <a:buNone/>
            </a:pPr>
            <a:r>
              <a:rPr lang="ru-RU" sz="38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840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ru-RU" sz="38400" dirty="0" smtClean="0">
                <a:solidFill>
                  <a:srgbClr val="FF0000"/>
                </a:solidFill>
              </a:rPr>
              <a:t> </a:t>
            </a:r>
            <a:r>
              <a:rPr lang="ru-RU" sz="38400" dirty="0" smtClean="0"/>
              <a:t>    </a:t>
            </a:r>
            <a:endParaRPr lang="ru-RU" sz="8000" dirty="0" smtClean="0"/>
          </a:p>
          <a:p>
            <a:pPr marL="0" indent="0">
              <a:buNone/>
            </a:pPr>
            <a:endParaRPr lang="ru-RU" sz="8000" dirty="0" smtClean="0"/>
          </a:p>
          <a:p>
            <a:pPr marL="1828800" lvl="4" indent="0">
              <a:buNone/>
            </a:pPr>
            <a:r>
              <a:rPr lang="ru-RU" sz="7400" dirty="0" smtClean="0"/>
              <a:t>    </a:t>
            </a:r>
            <a:endParaRPr lang="ru-RU" sz="7400" dirty="0"/>
          </a:p>
        </p:txBody>
      </p:sp>
      <p:pic>
        <p:nvPicPr>
          <p:cNvPr id="6146" name="Picture 2" descr="C:\Users\Роза\AppData\Local\Microsoft\Windows\Temporary Internet Files\Content.IE5\2B37DBPC\MC9003617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861048"/>
            <a:ext cx="1541678" cy="180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Роза\AppData\Local\Microsoft\Windows\Temporary Internet Files\Content.IE5\G3P4QD43\MC90023750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365104"/>
            <a:ext cx="2483667" cy="2089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13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2681268"/>
          </a:xfrm>
        </p:spPr>
        <p:txBody>
          <a:bodyPr/>
          <a:lstStyle/>
          <a:p>
            <a:r>
              <a:rPr lang="ru-RU" sz="9600" dirty="0" smtClean="0">
                <a:solidFill>
                  <a:schemeClr val="tx1"/>
                </a:solidFill>
              </a:rPr>
              <a:t>ПИ</a:t>
            </a:r>
            <a:r>
              <a:rPr lang="ru-RU" sz="9600" dirty="0" smtClean="0">
                <a:solidFill>
                  <a:srgbClr val="FF0000"/>
                </a:solidFill>
              </a:rPr>
              <a:t>100 </a:t>
            </a:r>
            <a:r>
              <a:rPr lang="ru-RU" sz="9600" dirty="0" smtClean="0">
                <a:solidFill>
                  <a:schemeClr val="tx1"/>
                </a:solidFill>
              </a:rPr>
              <a:t>лет</a:t>
            </a:r>
            <a:endParaRPr lang="ru-RU" sz="9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3429000"/>
            <a:ext cx="7125112" cy="2429798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accent4">
                    <a:lumMod val="75000"/>
                  </a:schemeClr>
                </a:solidFill>
              </a:rPr>
              <a:t>   3</a:t>
            </a:r>
            <a:r>
              <a:rPr lang="ru-RU" sz="9600" dirty="0" smtClean="0"/>
              <a:t>               БУНА</a:t>
            </a:r>
            <a:endParaRPr lang="ru-RU" sz="9600" dirty="0"/>
          </a:p>
        </p:txBody>
      </p:sp>
      <p:pic>
        <p:nvPicPr>
          <p:cNvPr id="7171" name="Picture 3" descr="C:\Users\Роза\AppData\Local\Microsoft\Windows\Temporary Internet Files\Content.IE5\2B37DBPC\MC9003608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68960"/>
            <a:ext cx="1032358" cy="182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5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2321228"/>
          </a:xfrm>
        </p:spPr>
        <p:txBody>
          <a:bodyPr/>
          <a:lstStyle/>
          <a:p>
            <a:r>
              <a:rPr lang="ru-RU" dirty="0" smtClean="0"/>
              <a:t>                        </a:t>
            </a: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sz="9600" dirty="0" smtClean="0">
                <a:solidFill>
                  <a:srgbClr val="FF0000"/>
                </a:solidFill>
              </a:rPr>
              <a:t>А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996952"/>
            <a:ext cx="7522995" cy="2861846"/>
          </a:xfrm>
        </p:spPr>
        <p:txBody>
          <a:bodyPr/>
          <a:lstStyle/>
          <a:p>
            <a:r>
              <a:rPr lang="ru-RU" sz="9600" dirty="0" smtClean="0">
                <a:solidFill>
                  <a:srgbClr val="FF0000"/>
                </a:solidFill>
              </a:rPr>
              <a:t>100</a:t>
            </a:r>
            <a:r>
              <a:rPr lang="ru-RU" sz="7200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       </a:t>
            </a:r>
            <a:endParaRPr lang="ru-RU" dirty="0"/>
          </a:p>
        </p:txBody>
      </p:sp>
      <p:pic>
        <p:nvPicPr>
          <p:cNvPr id="8194" name="Picture 2" descr="C:\Users\Роза\AppData\Local\Microsoft\Windows\Temporary Internet Files\Content.IE5\XF9SGKBS\MC9002327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980728"/>
            <a:ext cx="244827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Роза\AppData\Local\Microsoft\Windows\Temporary Internet Files\Content.IE5\G3P4QD43\MC90044042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589" y="4342258"/>
            <a:ext cx="17367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Роза\AppData\Local\Microsoft\Windows\Temporary Internet Files\Content.IE5\O7YO2K1F\MC90044045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850" y="4298255"/>
            <a:ext cx="13684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Роза\AppData\Local\Microsoft\Windows\Temporary Internet Files\Content.IE5\O7YO2K1F\MC90044045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13684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75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2393236"/>
          </a:xfrm>
        </p:spPr>
        <p:txBody>
          <a:bodyPr/>
          <a:lstStyle/>
          <a:p>
            <a:r>
              <a:rPr lang="ru-RU" dirty="0" smtClean="0"/>
              <a:t>         </a:t>
            </a:r>
            <a:r>
              <a:rPr lang="ru-RU" sz="9600" dirty="0" smtClean="0">
                <a:solidFill>
                  <a:srgbClr val="FF0000"/>
                </a:solidFill>
              </a:rPr>
              <a:t>5</a:t>
            </a:r>
            <a:r>
              <a:rPr lang="ru-RU" sz="9600" dirty="0" smtClean="0"/>
              <a:t> </a:t>
            </a:r>
            <a:r>
              <a:rPr lang="ru-RU" dirty="0" smtClean="0"/>
              <a:t>      </a:t>
            </a:r>
            <a:r>
              <a:rPr lang="ru-RU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НИЦА</a:t>
            </a:r>
            <a:endParaRPr lang="ru-RU" sz="9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3501008"/>
            <a:ext cx="7125112" cy="2357790"/>
          </a:xfrm>
        </p:spPr>
        <p:txBody>
          <a:bodyPr>
            <a:noAutofit/>
          </a:bodyPr>
          <a:lstStyle/>
          <a:p>
            <a:r>
              <a:rPr lang="ru-RU" sz="9600" dirty="0" smtClean="0"/>
              <a:t>  ВО        </a:t>
            </a:r>
            <a:r>
              <a:rPr lang="ru-RU" sz="9600" dirty="0" smtClean="0">
                <a:solidFill>
                  <a:srgbClr val="FF0000"/>
                </a:solidFill>
              </a:rPr>
              <a:t>100</a:t>
            </a:r>
            <a:r>
              <a:rPr lang="ru-RU" sz="9600" dirty="0" smtClean="0"/>
              <a:t>   к</a:t>
            </a:r>
            <a:endParaRPr lang="ru-RU" sz="9600" dirty="0"/>
          </a:p>
        </p:txBody>
      </p:sp>
      <p:pic>
        <p:nvPicPr>
          <p:cNvPr id="9218" name="Picture 2" descr="C:\Users\Роза\AppData\Local\Microsoft\Windows\Temporary Internet Files\Content.IE5\O7YO2K1F\MC9004404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24944"/>
            <a:ext cx="13684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84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125</TotalTime>
  <Words>79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Spring</vt:lpstr>
      <vt:lpstr>     Математические              ребусы</vt:lpstr>
      <vt:lpstr>                       Те     СВИ</vt:lpstr>
      <vt:lpstr>Рас    100 ЯНИЕ</vt:lpstr>
      <vt:lpstr>         ПРО      Э                      </vt:lpstr>
      <vt:lpstr>                                   Ь</vt:lpstr>
      <vt:lpstr>О   С  3   ё</vt:lpstr>
      <vt:lpstr>ПИ100 лет</vt:lpstr>
      <vt:lpstr>                            А</vt:lpstr>
      <vt:lpstr>         5       НИЦА</vt:lpstr>
      <vt:lpstr>  ВИ  3 НА</vt:lpstr>
      <vt:lpstr>Молодцы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         ребусы</dc:title>
  <dc:creator>Роза</dc:creator>
  <cp:lastModifiedBy>Роза</cp:lastModifiedBy>
  <cp:revision>14</cp:revision>
  <dcterms:created xsi:type="dcterms:W3CDTF">2013-02-06T15:18:41Z</dcterms:created>
  <dcterms:modified xsi:type="dcterms:W3CDTF">2013-02-11T18:02:05Z</dcterms:modified>
</cp:coreProperties>
</file>