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92A40-853A-4445-A15C-55F80A11C8F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1B195-D71E-4AE0-BD90-44ECE3553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9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1B195-D71E-4AE0-BD90-44ECE355374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99A9D3-7EB6-420C-AAE0-D1754AEBD31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6230BE-9B91-435E-9D7F-35AE31504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A9D3-7EB6-420C-AAE0-D1754AEBD31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0BE-9B91-435E-9D7F-35AE31504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A9D3-7EB6-420C-AAE0-D1754AEBD31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0BE-9B91-435E-9D7F-35AE31504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99A9D3-7EB6-420C-AAE0-D1754AEBD31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6230BE-9B91-435E-9D7F-35AE31504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99A9D3-7EB6-420C-AAE0-D1754AEBD31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6230BE-9B91-435E-9D7F-35AE31504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A9D3-7EB6-420C-AAE0-D1754AEBD31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0BE-9B91-435E-9D7F-35AE31504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A9D3-7EB6-420C-AAE0-D1754AEBD31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0BE-9B91-435E-9D7F-35AE31504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99A9D3-7EB6-420C-AAE0-D1754AEBD31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6230BE-9B91-435E-9D7F-35AE31504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A9D3-7EB6-420C-AAE0-D1754AEBD31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0BE-9B91-435E-9D7F-35AE31504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99A9D3-7EB6-420C-AAE0-D1754AEBD31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6230BE-9B91-435E-9D7F-35AE31504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99A9D3-7EB6-420C-AAE0-D1754AEBD31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6230BE-9B91-435E-9D7F-35AE31504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99A9D3-7EB6-420C-AAE0-D1754AEBD31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6230BE-9B91-435E-9D7F-35AE31504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bezopasnost-detej.ru/kartinki-po-bezopasnosti-dlya-detej/208-pravila-dorozhnogo-dvizheniya-detyam-kartink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bezopasnost-detej.ru/kartinki-po-bezopasnosti-dlya-detej/208-pravila-dorozhnogo-dvizheniya-detyam-kartinki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bezopasnost-detej.ru/kartinki-po-bezopasnosti-dlya-detej/208-pravila-dorozhnogo-dvizheniya-detyam-kartinki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5691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Основы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безопасности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жизнедеятельности</a:t>
            </a:r>
            <a:r>
              <a:rPr lang="ru-RU" sz="4400" dirty="0" smtClean="0"/>
              <a:t>                        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7553348" cy="4891304"/>
          </a:xfrm>
        </p:spPr>
        <p:txBody>
          <a:bodyPr>
            <a:normAutofit/>
          </a:bodyPr>
          <a:lstStyle/>
          <a:p>
            <a:pPr algn="ctr"/>
            <a:endParaRPr lang="ru-RU" sz="32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32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32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32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«Поведение детей на дорогах и улицах»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Воспитатель Фурцева В.А.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78581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Что могут дети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500230" y="1428736"/>
            <a:ext cx="9425030" cy="5045216"/>
          </a:xfrm>
        </p:spPr>
        <p:txBody>
          <a:bodyPr>
            <a:noAutofit/>
          </a:bodyPr>
          <a:lstStyle/>
          <a:p>
            <a:pPr lvl="8"/>
            <a:r>
              <a:rPr lang="ru-RU" sz="3200" dirty="0" smtClean="0">
                <a:solidFill>
                  <a:schemeClr val="tx1"/>
                </a:solidFill>
              </a:rPr>
              <a:t>Они могут определить , откуда доносится шум;                                                                                  -они учатся понимать связь между величиной предмета, его удаленностью и временем. Они усваивают, что автомобиль   кажется им больше, чем ближе он находится; </a:t>
            </a:r>
          </a:p>
          <a:p>
            <a:pPr lvl="8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                                                    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00108"/>
            <a:ext cx="5300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НАЧИНАЯ с 8 лет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Что могут дети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7467600" cy="44022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- они могут отказываться  от начатого действия, то есть, ступив на проезжую часть, вновь вернуться на тротуар;                                                                   - но они по прежнему не могут распознавать  чреватые опасные ситуации. </a:t>
            </a:r>
          </a:p>
          <a:p>
            <a:pPr>
              <a:buNone/>
            </a:pP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71612"/>
            <a:ext cx="4969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НАЧИНАЯ с 8 лет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78581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родители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286808" cy="54024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  </a:t>
            </a:r>
            <a:r>
              <a:rPr lang="ru-RU" sz="3500" dirty="0" smtClean="0"/>
              <a:t>Важно чтобы родители были примером для детей в соблюдении правил дорожного движения. </a:t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- Не спешите, переходите дорогу размеренным шагом. </a:t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- Выходя на проезжую часть дороги, прекратите разговаривать - ребёнок должен привыкнуть, что при переходе дороги нужно сосредоточиться. </a:t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 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4400" b="1" smtClean="0">
                <a:solidFill>
                  <a:srgbClr val="FF0000"/>
                </a:solidFill>
              </a:rPr>
              <a:t>             </a:t>
            </a:r>
            <a:r>
              <a:rPr lang="ru-RU" sz="4400" b="1" dirty="0" smtClean="0">
                <a:solidFill>
                  <a:srgbClr val="FF0000"/>
                </a:solidFill>
              </a:rPr>
              <a:t>Родители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Autofit/>
          </a:bodyPr>
          <a:lstStyle/>
          <a:p>
            <a:r>
              <a:rPr lang="ru-RU" sz="3200" dirty="0" smtClean="0"/>
              <a:t>- Из автобуса, троллейбуса, трамвая, такси выходите первыми. В противном случае ребёнок может упасть или побежать на проезжую часть дороги. </a:t>
            </a:r>
            <a:br>
              <a:rPr lang="ru-RU" sz="3200" dirty="0" smtClean="0"/>
            </a:br>
            <a:r>
              <a:rPr lang="ru-RU" sz="3200" dirty="0" smtClean="0"/>
              <a:t>-Привлекайте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 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Родители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Autofit/>
          </a:bodyPr>
          <a:lstStyle/>
          <a:p>
            <a:r>
              <a:rPr lang="ru-RU" sz="3200" dirty="0" smtClean="0"/>
              <a:t>- Не выходите с ребёнком из-за машины, кустов, не осмотрев предварительно дороги, - это типичная ошибка, и нельзя допускать, чтобы дети её повторяли. 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Не разрешайте детям играть вблизи дорог и на проезжей части улицы. 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Мамы и папы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 lvl="8"/>
            <a:endParaRPr lang="ru-RU" dirty="0" smtClean="0"/>
          </a:p>
          <a:p>
            <a:r>
              <a:rPr lang="ru-RU" sz="3200" dirty="0" smtClean="0"/>
              <a:t>Дорогие мамы и папы, бабушки и дедушки.</a:t>
            </a:r>
          </a:p>
          <a:p>
            <a:r>
              <a:rPr lang="ru-RU" sz="3200" dirty="0" smtClean="0"/>
              <a:t>Вы, конечно, хотите, чтобы ваши дети и внуки больше гуляли и проводили время на свежем воздухе. Но каждый их выход из дома может таить в себе кучу всяких неприятностей.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Мамы и папы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429684" cy="6116786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Чтобы ваши дети вне дома были в безопасности, научите их правилам дорожного движения и поведения на улице. Лучше это делать в игровой форме, без принуждения, чтобы им было интересно.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3643314"/>
            <a:ext cx="550072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3200" dirty="0" smtClean="0"/>
              <a:t>Чтоб по улице гулять,                                                                                                                                                Надо правила все знать.                                                                                                                                      Правила дают ответ.                                                                                                                                              Где опасен путь, где нет.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Мамы и папы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Правила дорожного движения для детей в картинках с незатейливыми стихами - хорошее подспорье для того, чтобы ваши дети быстро их освоили, а вы были спокойны за безопасность ваших чад.</a:t>
            </a:r>
          </a:p>
          <a:p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78581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Светофор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857232"/>
            <a:ext cx="6853262" cy="5616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Знают дети с давних пор</a:t>
            </a:r>
            <a:br>
              <a:rPr lang="ru-RU" sz="3200" dirty="0" smtClean="0"/>
            </a:br>
            <a:r>
              <a:rPr lang="ru-RU" sz="3200" dirty="0" smtClean="0"/>
              <a:t>Добрый друг наш – светофор.</a:t>
            </a:r>
            <a:br>
              <a:rPr lang="ru-RU" sz="3200" dirty="0" smtClean="0"/>
            </a:br>
            <a:r>
              <a:rPr lang="ru-RU" sz="3200" dirty="0" smtClean="0"/>
              <a:t>Нам его подскажет свет</a:t>
            </a:r>
            <a:br>
              <a:rPr lang="ru-RU" sz="3200" dirty="0" smtClean="0"/>
            </a:br>
            <a:r>
              <a:rPr lang="ru-RU" sz="3200" dirty="0" smtClean="0"/>
              <a:t>Путь свободе или нет.</a:t>
            </a:r>
            <a:endParaRPr lang="ru-RU" sz="3200" dirty="0"/>
          </a:p>
        </p:txBody>
      </p:sp>
      <p:pic>
        <p:nvPicPr>
          <p:cNvPr id="20482" name="Picture 2" descr="Какой свет светофора разрешает идти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43314"/>
            <a:ext cx="51435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50006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Светофор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28" y="571480"/>
            <a:ext cx="7215238" cy="590247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i="1" dirty="0" smtClean="0"/>
              <a:t>Красный свет светофора</a:t>
            </a:r>
          </a:p>
          <a:p>
            <a:r>
              <a:rPr lang="ru-RU" sz="12800" dirty="0" smtClean="0"/>
              <a:t>Если красный свет горит,</a:t>
            </a:r>
            <a:br>
              <a:rPr lang="ru-RU" sz="12800" dirty="0" smtClean="0"/>
            </a:br>
            <a:r>
              <a:rPr lang="ru-RU" sz="12800" dirty="0" smtClean="0"/>
              <a:t>Что тебе он говорит?</a:t>
            </a:r>
            <a:br>
              <a:rPr lang="ru-RU" sz="12800" dirty="0" smtClean="0"/>
            </a:br>
            <a:r>
              <a:rPr lang="ru-RU" sz="12800" dirty="0" smtClean="0"/>
              <a:t>Это значит, стой, и жди.</a:t>
            </a:r>
            <a:br>
              <a:rPr lang="ru-RU" sz="12800" dirty="0" smtClean="0"/>
            </a:br>
            <a:r>
              <a:rPr lang="ru-RU" sz="12800" dirty="0" smtClean="0"/>
              <a:t>Путь опасный впереди.</a:t>
            </a:r>
          </a:p>
          <a:p>
            <a:r>
              <a:rPr lang="ru-RU" sz="12800" b="1" i="1" dirty="0" smtClean="0"/>
              <a:t>Желтый свет светофора</a:t>
            </a:r>
          </a:p>
          <a:p>
            <a:r>
              <a:rPr lang="ru-RU" sz="12800" dirty="0" smtClean="0"/>
              <a:t>Желтый светит огонек,</a:t>
            </a:r>
            <a:br>
              <a:rPr lang="ru-RU" sz="12800" dirty="0" smtClean="0"/>
            </a:br>
            <a:r>
              <a:rPr lang="ru-RU" sz="12800" dirty="0" smtClean="0"/>
              <a:t>Погоди, постой, дружок.</a:t>
            </a:r>
            <a:br>
              <a:rPr lang="ru-RU" sz="12800" dirty="0" smtClean="0"/>
            </a:br>
            <a:r>
              <a:rPr lang="ru-RU" sz="12800" dirty="0" smtClean="0"/>
              <a:t>Ты идти не торопись,</a:t>
            </a:r>
            <a:br>
              <a:rPr lang="ru-RU" sz="12800" dirty="0" smtClean="0"/>
            </a:br>
            <a:r>
              <a:rPr lang="ru-RU" sz="12800" dirty="0" smtClean="0"/>
              <a:t>А зеленого дождись.</a:t>
            </a:r>
          </a:p>
          <a:p>
            <a:r>
              <a:rPr lang="ru-RU" sz="12800" b="1" i="1" dirty="0" smtClean="0"/>
              <a:t>Зеленый свет светофора</a:t>
            </a:r>
          </a:p>
          <a:p>
            <a:r>
              <a:rPr lang="ru-RU" sz="12800" dirty="0" smtClean="0"/>
              <a:t>Свет зеленый впереди?</a:t>
            </a:r>
            <a:br>
              <a:rPr lang="ru-RU" sz="12800" dirty="0" smtClean="0"/>
            </a:br>
            <a:r>
              <a:rPr lang="ru-RU" sz="12800" dirty="0" smtClean="0"/>
              <a:t>Смело ты теперь иди.</a:t>
            </a:r>
            <a:br>
              <a:rPr lang="ru-RU" sz="12800" dirty="0" smtClean="0"/>
            </a:br>
            <a:r>
              <a:rPr lang="ru-RU" sz="12800" dirty="0" smtClean="0"/>
              <a:t>Вас машины подождут,</a:t>
            </a:r>
            <a:br>
              <a:rPr lang="ru-RU" sz="12800" dirty="0" smtClean="0"/>
            </a:br>
            <a:r>
              <a:rPr lang="ru-RU" sz="12800" dirty="0" smtClean="0"/>
              <a:t>Пешеходы все пройдут.</a:t>
            </a:r>
          </a:p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Скорость движения, плотность транспортных потоков на улицах нашей страны быстро возрастают и будут прогрессировать в дальнейшем. Поэтому обеспечение безопасности движения становится всё более важной государственной задачей</a:t>
            </a:r>
            <a:r>
              <a:rPr lang="ru-RU" sz="3200" b="1" dirty="0" smtClean="0"/>
              <a:t>.                                                                                    </a:t>
            </a:r>
            <a:endParaRPr lang="ru-RU" sz="3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Проблемы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271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  Красный, желтый, 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зеленый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vetofor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20924" y="1600200"/>
            <a:ext cx="5140151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127163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/>
              <a:t>       </a:t>
            </a:r>
            <a:br>
              <a:rPr lang="ru-RU" sz="4400" b="1" dirty="0" smtClean="0"/>
            </a:br>
            <a:r>
              <a:rPr lang="ru-RU" sz="4400" b="1" dirty="0" smtClean="0"/>
              <a:t>   </a:t>
            </a:r>
            <a:r>
              <a:rPr lang="ru-RU" sz="4400" b="1" dirty="0" smtClean="0">
                <a:solidFill>
                  <a:srgbClr val="FF0000"/>
                </a:solidFill>
              </a:rPr>
              <a:t>Пешеходный светофор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96752"/>
            <a:ext cx="7686700" cy="287519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r>
              <a:rPr lang="ru-RU" dirty="0" smtClean="0"/>
              <a:t>Если добрый светофорик человечка показал,</a:t>
            </a:r>
            <a:br>
              <a:rPr lang="ru-RU" dirty="0" smtClean="0"/>
            </a:br>
            <a:r>
              <a:rPr lang="ru-RU" dirty="0" smtClean="0"/>
              <a:t>Красный цвет предупреждает, чтобы ты пока стоял.</a:t>
            </a:r>
            <a:br>
              <a:rPr lang="ru-RU" dirty="0" smtClean="0"/>
            </a:br>
            <a:r>
              <a:rPr lang="ru-RU" dirty="0" smtClean="0"/>
              <a:t>- А зеленого увидел,- ну, тогда смелей вперед.</a:t>
            </a:r>
            <a:br>
              <a:rPr lang="ru-RU" dirty="0" smtClean="0"/>
            </a:br>
            <a:r>
              <a:rPr lang="ru-RU" dirty="0" smtClean="0"/>
              <a:t>И, пока тебе он светит, транспорт, точно, подождет.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85728"/>
            <a:ext cx="621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endParaRPr lang="ru-RU" dirty="0"/>
          </a:p>
        </p:txBody>
      </p:sp>
      <p:pic>
        <p:nvPicPr>
          <p:cNvPr id="31746" name="Picture 2" descr="Как понять, что говорят нам человечки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3933056"/>
            <a:ext cx="439248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Знаки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67600" cy="5545282"/>
          </a:xfrm>
        </p:spPr>
        <p:txBody>
          <a:bodyPr/>
          <a:lstStyle/>
          <a:p>
            <a:r>
              <a:rPr lang="ru-RU" b="1" dirty="0" smtClean="0"/>
              <a:t>Знак “</a:t>
            </a:r>
            <a:r>
              <a:rPr lang="ru-RU" sz="2800" b="1" dirty="0" smtClean="0"/>
              <a:t>Движение пешеходов запрещено</a:t>
            </a:r>
            <a:r>
              <a:rPr lang="ru-RU" b="1" dirty="0" smtClean="0"/>
              <a:t>”</a:t>
            </a:r>
          </a:p>
          <a:p>
            <a:r>
              <a:rPr lang="ru-RU" sz="3200" dirty="0" smtClean="0"/>
              <a:t>Если в круге человек</a:t>
            </a:r>
            <a:br>
              <a:rPr lang="ru-RU" sz="3200" dirty="0" smtClean="0"/>
            </a:br>
            <a:r>
              <a:rPr lang="ru-RU" sz="3200" dirty="0" smtClean="0"/>
              <a:t>Перечеркнут линией,</a:t>
            </a:r>
            <a:br>
              <a:rPr lang="ru-RU" sz="3200" dirty="0" smtClean="0"/>
            </a:br>
            <a:r>
              <a:rPr lang="ru-RU" sz="3200" dirty="0" smtClean="0"/>
              <a:t>Здесь опасность, милый друг,</a:t>
            </a:r>
            <a:br>
              <a:rPr lang="ru-RU" sz="3200" dirty="0" smtClean="0"/>
            </a:br>
            <a:r>
              <a:rPr lang="ru-RU" sz="3200" dirty="0" smtClean="0"/>
              <a:t>Проходи-ка мимо ты.</a:t>
            </a:r>
            <a:endParaRPr lang="ru-RU" sz="3200" dirty="0"/>
          </a:p>
        </p:txBody>
      </p:sp>
      <p:pic>
        <p:nvPicPr>
          <p:cNvPr id="34818" name="Picture 2" descr="http://malishi74.ru/content/Photo%20for%20topics/pravila_dorozhnogo_dvizheniya_dlya_detej/znak_dvizhenie_zapreshhe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71810"/>
            <a:ext cx="335758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64294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Знак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7610476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Знак “</a:t>
            </a:r>
            <a:r>
              <a:rPr lang="ru-RU" sz="2800" b="1" dirty="0" smtClean="0"/>
              <a:t>Пешеходный переход</a:t>
            </a:r>
            <a:r>
              <a:rPr lang="ru-RU" b="1" dirty="0" smtClean="0"/>
              <a:t>"</a:t>
            </a:r>
          </a:p>
          <a:p>
            <a:r>
              <a:rPr lang="ru-RU" sz="3200" dirty="0" smtClean="0"/>
              <a:t>Зебра под ноги легла:</a:t>
            </a:r>
            <a:br>
              <a:rPr lang="ru-RU" sz="3200" dirty="0" smtClean="0"/>
            </a:br>
            <a:r>
              <a:rPr lang="ru-RU" sz="3200" dirty="0" smtClean="0"/>
              <a:t>Проходите, детвора.</a:t>
            </a:r>
            <a:br>
              <a:rPr lang="ru-RU" sz="3200" dirty="0" smtClean="0"/>
            </a:br>
            <a:r>
              <a:rPr lang="ru-RU" sz="3200" dirty="0" smtClean="0"/>
              <a:t>Безопасен этот путь.</a:t>
            </a:r>
            <a:br>
              <a:rPr lang="ru-RU" sz="3200" dirty="0" smtClean="0"/>
            </a:br>
            <a:r>
              <a:rPr lang="ru-RU" sz="3200" dirty="0" smtClean="0"/>
              <a:t>Ты про это не забудь.</a:t>
            </a:r>
            <a:br>
              <a:rPr lang="ru-RU" sz="3200" dirty="0" smtClean="0"/>
            </a:br>
            <a:r>
              <a:rPr lang="ru-RU" sz="3200" dirty="0" smtClean="0"/>
              <a:t>Чтоб по зебре шел ты смело,</a:t>
            </a:r>
            <a:br>
              <a:rPr lang="ru-RU" sz="3200" dirty="0" smtClean="0"/>
            </a:br>
            <a:r>
              <a:rPr lang="ru-RU" sz="3200" dirty="0" smtClean="0"/>
              <a:t>Погляди сначала влево.</a:t>
            </a:r>
            <a:br>
              <a:rPr lang="ru-RU" sz="3200" dirty="0" smtClean="0"/>
            </a:br>
            <a:r>
              <a:rPr lang="ru-RU" sz="3200" dirty="0" smtClean="0"/>
              <a:t>А дошел до середины,</a:t>
            </a:r>
            <a:br>
              <a:rPr lang="ru-RU" sz="3200" dirty="0" smtClean="0"/>
            </a:br>
            <a:r>
              <a:rPr lang="ru-RU" sz="3200" dirty="0" smtClean="0"/>
              <a:t>Так. А  справа нет машины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5842" name="Picture 2" descr="http://malishi74.ru/content/Photo%20for%20topics/pravila_dorozhnogo_dvizheniya_dlya_detej/znak_peshexodnyj_perex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000108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Знак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ru-RU" b="1" dirty="0" smtClean="0"/>
              <a:t>Знак “Подземный пешеходный переход”</a:t>
            </a:r>
          </a:p>
          <a:p>
            <a:pPr>
              <a:buNone/>
            </a:pPr>
            <a:r>
              <a:rPr lang="ru-RU" sz="3200" dirty="0" smtClean="0"/>
              <a:t>   Коль дорожка вниз идет,</a:t>
            </a:r>
            <a:br>
              <a:rPr lang="ru-RU" sz="3200" dirty="0" smtClean="0"/>
            </a:br>
            <a:r>
              <a:rPr lang="ru-RU" sz="3200" dirty="0" smtClean="0"/>
              <a:t>Здесь - подземный переход.</a:t>
            </a:r>
            <a:br>
              <a:rPr lang="ru-RU" sz="3200" dirty="0" smtClean="0"/>
            </a:br>
            <a:r>
              <a:rPr lang="ru-RU" sz="3200" dirty="0" smtClean="0"/>
              <a:t>Безопасен этот путь.</a:t>
            </a:r>
            <a:br>
              <a:rPr lang="ru-RU" sz="3200" dirty="0" smtClean="0"/>
            </a:br>
            <a:r>
              <a:rPr lang="ru-RU" sz="3200" dirty="0" smtClean="0"/>
              <a:t>Ты про это не забудь.</a:t>
            </a:r>
            <a:endParaRPr lang="ru-RU" sz="3200" dirty="0"/>
          </a:p>
        </p:txBody>
      </p:sp>
      <p:pic>
        <p:nvPicPr>
          <p:cNvPr id="1026" name="Picture 2" descr="http://malishi74.ru/content/Photo%20for%20topics/pravila_dorozhnogo_dvizheniya_dlya_detej/znak_podzemnyj_peshexodnyj_perex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876"/>
            <a:ext cx="23812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Игра на дороге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928670"/>
            <a:ext cx="7686700" cy="3429024"/>
          </a:xfrm>
        </p:spPr>
        <p:txBody>
          <a:bodyPr>
            <a:noAutofit/>
          </a:bodyPr>
          <a:lstStyle/>
          <a:p>
            <a:r>
              <a:rPr lang="ru-RU" sz="2800" dirty="0" smtClean="0"/>
              <a:t>Если куклу или мячик на дорогу уронили,</a:t>
            </a:r>
            <a:br>
              <a:rPr lang="ru-RU" sz="2800" dirty="0" smtClean="0"/>
            </a:br>
            <a:r>
              <a:rPr lang="ru-RU" sz="2800" dirty="0" smtClean="0"/>
              <a:t>Там, где часто проезжают быстрые автомобили,</a:t>
            </a:r>
            <a:br>
              <a:rPr lang="ru-RU" sz="2800" dirty="0" smtClean="0"/>
            </a:br>
            <a:r>
              <a:rPr lang="ru-RU" sz="2800" dirty="0" smtClean="0"/>
              <a:t>То не надо за игрушкой вам бросаться на дорогу.</a:t>
            </a:r>
            <a:br>
              <a:rPr lang="ru-RU" sz="2800" dirty="0" smtClean="0"/>
            </a:br>
            <a:r>
              <a:rPr lang="ru-RU" sz="2800" dirty="0" smtClean="0"/>
              <a:t>Лучше к взрослым обратиться, ведь они всегда помогут.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http://malishi74.ru/content/Photo%20for%20topics/pravila_dorozhnogo_dvizheniya_dlya_detej/igra_na_doro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714752"/>
            <a:ext cx="3929090" cy="2857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Переход перекрестка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7710518" cy="597391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r>
              <a:rPr lang="ru-RU" sz="2800" dirty="0" smtClean="0"/>
              <a:t>Чтобы вы на перекрестке</a:t>
            </a:r>
            <a:br>
              <a:rPr lang="ru-RU" sz="2800" dirty="0" smtClean="0"/>
            </a:br>
            <a:r>
              <a:rPr lang="ru-RU" sz="2800" dirty="0" smtClean="0"/>
              <a:t>Под машину не попали,</a:t>
            </a:r>
            <a:br>
              <a:rPr lang="ru-RU" sz="2800" dirty="0" smtClean="0"/>
            </a:br>
            <a:r>
              <a:rPr lang="ru-RU" sz="2800" dirty="0" smtClean="0"/>
              <a:t>Тут совсем все очень просто:</a:t>
            </a:r>
            <a:br>
              <a:rPr lang="ru-RU" sz="2800" dirty="0" smtClean="0"/>
            </a:br>
            <a:r>
              <a:rPr lang="ru-RU" sz="2800" dirty="0" smtClean="0"/>
              <a:t>Избегай диагонали.</a:t>
            </a:r>
            <a:br>
              <a:rPr lang="ru-RU" sz="2800" dirty="0" smtClean="0"/>
            </a:br>
            <a:r>
              <a:rPr lang="ru-RU" sz="2800" dirty="0" smtClean="0"/>
              <a:t>А иди по светофору,</a:t>
            </a:r>
            <a:br>
              <a:rPr lang="ru-RU" sz="2800" dirty="0" smtClean="0"/>
            </a:br>
            <a:r>
              <a:rPr lang="ru-RU" sz="2800" dirty="0" smtClean="0"/>
              <a:t>Только на зеленый свет.</a:t>
            </a:r>
            <a:br>
              <a:rPr lang="ru-RU" sz="2800" dirty="0" smtClean="0"/>
            </a:br>
            <a:r>
              <a:rPr lang="ru-RU" sz="2800" dirty="0" smtClean="0"/>
              <a:t>Дольше так, но безопасней!</a:t>
            </a:r>
            <a:br>
              <a:rPr lang="ru-RU" sz="2800" dirty="0" smtClean="0"/>
            </a:br>
            <a:r>
              <a:rPr lang="ru-RU" sz="2800" dirty="0" smtClean="0"/>
              <a:t>И другого пути не</a:t>
            </a:r>
            <a:r>
              <a:rPr lang="ru-RU" sz="3200" dirty="0" smtClean="0"/>
              <a:t>т.</a:t>
            </a:r>
          </a:p>
          <a:p>
            <a:endParaRPr lang="ru-RU" sz="3200" dirty="0"/>
          </a:p>
        </p:txBody>
      </p:sp>
      <p:pic>
        <p:nvPicPr>
          <p:cNvPr id="4" name="Рисунок 3" descr="Как правильно переходить перекресто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214686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Родители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/>
          </a:p>
          <a:p>
            <a:r>
              <a:rPr lang="ru-RU" sz="3200" b="1" dirty="0" smtClean="0"/>
              <a:t>правила дорожного движения в картинках для детей </a:t>
            </a:r>
            <a:r>
              <a:rPr lang="ru-RU" sz="3200" dirty="0" smtClean="0"/>
              <a:t>помогут вам научить ваших деток, как нужно вести себя на улице и вы не будете бояться за их безопасность. 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357694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Вы сами должны  быть примером поведения на улице и дороге.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Родители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845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Даже если дети прекрасно знают, как правильно переходить дорогу, но при этом папа или мама тянут их за руку, чтобы перебежать улицу в неположенном месте, то они, скорее всего, будут поступать точно так же. Что же вам дороже: сэкономленные 2-3 минутки, или безопасность ваших детей?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hlinkClick r:id="rId2"/>
              </a:rPr>
              <a:t>  </a:t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solidFill>
                  <a:srgbClr val="FF0000"/>
                </a:solidFill>
                <a:hlinkClick r:id="rId2"/>
              </a:rPr>
              <a:t>  </a:t>
            </a:r>
            <a:r>
              <a:rPr lang="ru-RU" sz="4000" dirty="0" smtClean="0">
                <a:solidFill>
                  <a:srgbClr val="FF0000"/>
                </a:solidFill>
                <a:hlinkClick r:id="rId2"/>
              </a:rPr>
              <a:t>Правила    дорожного движения   детям    картинки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нимок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 flipV="1">
            <a:off x="1142976" y="7439516"/>
            <a:ext cx="7467600" cy="775830"/>
          </a:xfrm>
        </p:spPr>
      </p:pic>
      <p:pic>
        <p:nvPicPr>
          <p:cNvPr id="1028" name="Picture 4" descr="http://bezopasnost-detej.ru/images/2013-2/208-pravila-dorozhnogo-dvizheniya-detyam-kartin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2492896"/>
            <a:ext cx="4680519" cy="35283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500174"/>
            <a:ext cx="3429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Картинки по базовым правилам поведения на дороге отлично помогут малышам наглядно представить себе как правильно вести себя на самой дороге и возле нее.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4400" b="1" smtClean="0">
                <a:solidFill>
                  <a:srgbClr val="FF0000"/>
                </a:solidFill>
              </a:rPr>
              <a:t>              </a:t>
            </a:r>
            <a:r>
              <a:rPr lang="ru-RU" sz="4400" b="1" dirty="0" smtClean="0">
                <a:solidFill>
                  <a:srgbClr val="FF0000"/>
                </a:solidFill>
              </a:rPr>
              <a:t>Причины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7786742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</a:t>
            </a:r>
          </a:p>
          <a:p>
            <a:pPr>
              <a:buNone/>
            </a:pPr>
            <a:endParaRPr lang="ru-RU" sz="32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1538" y="1500174"/>
            <a:ext cx="692948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276350" algn="l"/>
              </a:tabLs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20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Причиной дорожно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320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транспортных происшествий чаще всего являются сами дети. Приводит к этому незнание элементарных основ правил дорожного движения, безучастное отношение взрослых к поведению детей на проезжей части. </a:t>
            </a:r>
            <a:endParaRPr kumimoji="0" lang="ru-RU" sz="3200" i="0" u="non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276350" algn="l"/>
              </a:tabLst>
            </a:pPr>
            <a:r>
              <a:rPr kumimoji="0" lang="ru-RU" sz="320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200" i="0" u="non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847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hlinkClick r:id="rId2"/>
              </a:rPr>
              <a:t>Правила   дорожного   движения  детям    картинки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/>
          <a:lstStyle/>
          <a:p>
            <a:endParaRPr lang="ru-RU" sz="3200" b="1" dirty="0" smtClean="0"/>
          </a:p>
          <a:p>
            <a:r>
              <a:rPr lang="ru-RU" sz="3200" b="1" dirty="0" smtClean="0"/>
              <a:t>Правила дорожного движения детям картинки</a:t>
            </a:r>
            <a:r>
              <a:rPr lang="ru-RU" sz="3200" dirty="0" smtClean="0"/>
              <a:t> – это яркие изображения, которые раскрывают для детей потенциально возможную ситуацию с двух сторон – верной и неверной</a:t>
            </a:r>
            <a:r>
              <a:rPr lang="ru-RU" dirty="0" smtClean="0"/>
              <a:t>.    </a:t>
            </a:r>
            <a:endParaRPr lang="ru-RU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hlinkClick r:id="rId2"/>
              </a:rPr>
              <a:t>Правила    дорожного   движения    детям    картинки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У ребят  есть возможность самим прокомментировать изображения и определить правильную модель поведения. Задача же взрослых помочь малышам понять суть правил дорожного движения – раскрыть возможные последствия их нарушения и пользу от точного выполнения.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74676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Картинки правил дорожного движения детям – учимся играя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 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Игра – это самый эффективный механизм обучения, созданный природой.                                                Поэтому воспитателям, учителям и родителям стоит помнить, что простое перечисление маленьким детям правил дорожного движения – это малоэффективный механизм с точки зрения усвоения материала.</a:t>
            </a:r>
            <a:endParaRPr lang="ru-R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1142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картинка правильная и неправильная – разбираемся вместе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 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5143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200" dirty="0" smtClean="0"/>
              <a:t>Всем ребятам надо знать, как играть и где играть. Игры прямо у дороги очень опасны для людей. Вот глупые мальчишки на троллейбусе сзади висят, люди в ужасе кричат, это ж опасно для ребят. Если троллейбус тряхнет слегка, упадет малыш, ударится наверняка. А еще сзади машины по дорогам катят шины, авто по трассе быстро мчат, могут наехать на ребят.  </a:t>
            </a:r>
            <a:endParaRPr lang="ru-RU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57346"/>
            <a:ext cx="7467600" cy="221457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разбираемся вместе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115328" cy="27860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Картинка детям – как играть и где играть</a:t>
            </a:r>
          </a:p>
          <a:p>
            <a:r>
              <a:rPr lang="ru-RU" sz="3200" dirty="0" smtClean="0"/>
              <a:t>Внимательными надо быть, чтобы себе не навредить, играйте лишь во двориках опрятных, а на дороге будьте аккуратны.</a:t>
            </a:r>
            <a:endParaRPr lang="ru-RU" sz="3200" dirty="0"/>
          </a:p>
        </p:txBody>
      </p:sp>
      <p:pic>
        <p:nvPicPr>
          <p:cNvPr id="43010" name="Picture 2" descr="Правила дорожного движения детям об игре на дорог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14818"/>
            <a:ext cx="3143272" cy="2214578"/>
          </a:xfrm>
          <a:prstGeom prst="rect">
            <a:avLst/>
          </a:prstGeom>
          <a:noFill/>
        </p:spPr>
      </p:pic>
      <p:pic>
        <p:nvPicPr>
          <p:cNvPr id="43012" name="Picture 4" descr="Правила дорожного движения детям, где надо игр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14818"/>
            <a:ext cx="314325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7467600" cy="30243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Картинка ПДД детям – на какой свет </a:t>
            </a:r>
            <a:r>
              <a:rPr lang="ru-RU" sz="4000" dirty="0" smtClean="0">
                <a:solidFill>
                  <a:srgbClr val="FF0000"/>
                </a:solidFill>
              </a:rPr>
              <a:t>переходить</a:t>
            </a:r>
            <a:r>
              <a:rPr lang="ru-RU" sz="3600" dirty="0" smtClean="0">
                <a:solidFill>
                  <a:srgbClr val="FF0000"/>
                </a:solidFill>
              </a:rPr>
              <a:t> дорогу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972452" cy="4557120"/>
          </a:xfrm>
        </p:spPr>
        <p:txBody>
          <a:bodyPr/>
          <a:lstStyle/>
          <a:p>
            <a:r>
              <a:rPr lang="ru-RU" sz="2800" dirty="0" smtClean="0"/>
              <a:t>Как пешеходам красный свет, всем надо стать на месте стройно. Путь для машин открыт, а людям нет, им подождать надо зеленый. Запомни юный пешеход, лишь на зеленый есть нам ход.</a:t>
            </a:r>
          </a:p>
          <a:p>
            <a:endParaRPr lang="ru-RU" dirty="0"/>
          </a:p>
        </p:txBody>
      </p:sp>
      <p:pic>
        <p:nvPicPr>
          <p:cNvPr id="48130" name="Picture 2" descr="Правила дорожного движения детям. Дорога и светофор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256"/>
            <a:ext cx="3143250" cy="2162176"/>
          </a:xfrm>
          <a:prstGeom prst="rect">
            <a:avLst/>
          </a:prstGeom>
          <a:noFill/>
        </p:spPr>
      </p:pic>
      <p:pic>
        <p:nvPicPr>
          <p:cNvPr id="48132" name="Picture 4" descr="Правила дорожного движения детям. Зеленый св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286256"/>
            <a:ext cx="3214710" cy="216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Картинка по правилам дорожного движения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Посмотрите, что творится, шум гудков и скрежет шин! Дети едут по дороге возле больших автомашин. Так нельзя! Запомни это, так никогда нельзя играть, можно попасть в беду большую и руки ноги поломать.</a:t>
            </a:r>
          </a:p>
          <a:p>
            <a:endParaRPr lang="ru-RU" dirty="0"/>
          </a:p>
        </p:txBody>
      </p:sp>
      <p:pic>
        <p:nvPicPr>
          <p:cNvPr id="49154" name="Picture 2" descr="Правила дорожного движения детям - игры на дорог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3143250" cy="2114550"/>
          </a:xfrm>
          <a:prstGeom prst="rect">
            <a:avLst/>
          </a:prstGeom>
          <a:noFill/>
        </p:spPr>
      </p:pic>
      <p:pic>
        <p:nvPicPr>
          <p:cNvPr id="49156" name="Picture 4" descr="Правила дорожного движения детям - правила для пешеход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429132"/>
            <a:ext cx="3143250" cy="216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8448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Картинка по ПДД детям – где надо переходить дорогу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Запомните ребята – есть пешеходный переход. Он есть наземный и надземный, а есть через подземный ход. Нельзя бежать через дорогу, нельзя машинам под колеса лезть, иди подземным переходом, путь будет безопасным весь.</a:t>
            </a:r>
            <a:endParaRPr lang="ru-RU" sz="2800" dirty="0"/>
          </a:p>
        </p:txBody>
      </p:sp>
      <p:pic>
        <p:nvPicPr>
          <p:cNvPr id="50178" name="Picture 2" descr="Правила дорожного движения детям - переход доро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357694"/>
            <a:ext cx="3143250" cy="2162176"/>
          </a:xfrm>
          <a:prstGeom prst="rect">
            <a:avLst/>
          </a:prstGeom>
          <a:noFill/>
        </p:spPr>
      </p:pic>
      <p:pic>
        <p:nvPicPr>
          <p:cNvPr id="50180" name="Picture 4" descr="Правила дорожного движения детям - правильный переход доро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357694"/>
            <a:ext cx="3143250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Безопасный путь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115328" cy="56372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 если ты идешь по зебре, всегда внимательным ты будь, смотри налево и направо, чтоб безопасным был твой путь. Иди когда горит зеленый, когда стоят машины в ряд, будь аккуратным, будь смышленым, и научи других ребят!</a:t>
            </a:r>
            <a:endParaRPr lang="ru-RU" sz="3200" dirty="0"/>
          </a:p>
        </p:txBody>
      </p:sp>
      <p:pic>
        <p:nvPicPr>
          <p:cNvPr id="51202" name="Picture 2" descr="Правила дорожного движения детям - правила перехода через доро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429132"/>
            <a:ext cx="3143250" cy="2152650"/>
          </a:xfrm>
          <a:prstGeom prst="rect">
            <a:avLst/>
          </a:prstGeom>
          <a:noFill/>
        </p:spPr>
      </p:pic>
      <p:pic>
        <p:nvPicPr>
          <p:cNvPr id="51204" name="Picture 4" descr="Правила дорожного движения детям - переход по зеб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426559"/>
            <a:ext cx="314325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Путь к воспитанию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Практика показывает, что когда дети активно принимают участие в обсуждении проблем безопасности на дороге, когда они сами делают умозаключения и подробно вникают в суть причин этих правил, то это и есть путь к воспитанию ответственных и аккуратных пешеходов и таких же будущих водителей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</a:t>
            </a:r>
            <a:r>
              <a:rPr lang="ru-RU" sz="4400" b="1" dirty="0" smtClean="0">
                <a:solidFill>
                  <a:srgbClr val="FF0000"/>
                </a:solidFill>
              </a:rPr>
              <a:t>Причины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467600" cy="4873752"/>
          </a:xfrm>
        </p:spPr>
        <p:txBody>
          <a:bodyPr>
            <a:normAutofit/>
          </a:bodyPr>
          <a:lstStyle/>
          <a:p>
            <a:pPr fontAlgn="t"/>
            <a:r>
              <a:rPr lang="ru-RU" sz="3200" b="1" dirty="0" smtClean="0"/>
              <a:t> </a:t>
            </a:r>
            <a:endParaRPr lang="ru-RU" sz="3200" dirty="0" smtClean="0"/>
          </a:p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1000108"/>
            <a:ext cx="7786742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63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Важно знать и взрослым, и детям, что наибольшее число дорожно – транспортных  происшествий  происходит по вине пешеходов.                                                                                                                                            Причиной являются: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763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Переход перед близко идущим транспортом;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763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Переход в запрещенном месте;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763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Невнимательность пешеходов;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763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Хождение по проезжей части при наличии тротуара.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63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Безопасность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15370" cy="5072098"/>
          </a:xfrm>
        </p:spPr>
        <p:txBody>
          <a:bodyPr>
            <a:normAutofit lnSpcReduction="10000"/>
          </a:bodyPr>
          <a:lstStyle/>
          <a:p>
            <a:pPr fontAlgn="t">
              <a:buNone/>
            </a:pPr>
            <a:r>
              <a:rPr lang="ru-RU" b="1" dirty="0" smtClean="0"/>
              <a:t> 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sz="3200" dirty="0" smtClean="0"/>
              <a:t>Особое значение в решении этой проблемы имеет заблаговременная и правильная  подготовка самых маленьких наших пешеходов – детей, которых уже сейчас за воротами дома подстерегают серьезные трудности и опасности . Избежать этих опасностей можно лишь путем соответствующего воспитания и обучения ребенка. Важно знать, что могут сами дети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</a:t>
            </a:r>
            <a:r>
              <a:rPr lang="ru-RU" sz="4400" b="1" dirty="0" smtClean="0">
                <a:solidFill>
                  <a:srgbClr val="FF0000"/>
                </a:solidFill>
              </a:rPr>
              <a:t>Что могут дети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t"/>
            <a:r>
              <a:rPr lang="ru-RU" sz="2800" b="1" dirty="0" smtClean="0"/>
              <a:t> НАЧИНАЯ с 3-4 лет</a:t>
            </a:r>
            <a:endParaRPr lang="ru-RU" sz="2800" dirty="0" smtClean="0"/>
          </a:p>
          <a:p>
            <a:pPr lvl="0">
              <a:buNone/>
            </a:pPr>
            <a:r>
              <a:rPr lang="ru-RU" b="1" dirty="0" smtClean="0"/>
              <a:t>   </a:t>
            </a:r>
            <a:r>
              <a:rPr lang="ru-RU" sz="3200" dirty="0" smtClean="0"/>
              <a:t>- ребёнок может отличить движущуюся машину от стоящей на месте. О тормозном пути он ещё представления не имеет. Он уверен, что машина может остановиться мгновенно.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081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</a:t>
            </a:r>
            <a:r>
              <a:rPr lang="ru-RU" sz="4400" b="1" dirty="0" smtClean="0">
                <a:solidFill>
                  <a:srgbClr val="FF0000"/>
                </a:solidFill>
              </a:rPr>
              <a:t>Что могут дети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7606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 </a:t>
            </a:r>
            <a:r>
              <a:rPr lang="ru-RU" b="1" dirty="0" smtClean="0"/>
              <a:t> </a:t>
            </a:r>
            <a:r>
              <a:rPr lang="ru-RU" dirty="0" smtClean="0"/>
              <a:t> </a:t>
            </a:r>
            <a:endParaRPr lang="ru-RU" sz="11200" dirty="0" smtClean="0"/>
          </a:p>
          <a:p>
            <a:pPr lvl="0"/>
            <a:r>
              <a:rPr lang="ru-RU" sz="9600" b="1" dirty="0" smtClean="0"/>
              <a:t>НАЧИНАЯ с 6 лет </a:t>
            </a:r>
          </a:p>
          <a:p>
            <a:pPr lvl="0"/>
            <a:r>
              <a:rPr lang="ru-RU" sz="12800" dirty="0" smtClean="0"/>
              <a:t> </a:t>
            </a:r>
            <a:r>
              <a:rPr lang="ru-RU" sz="11200" dirty="0" smtClean="0"/>
              <a:t>ребёнок всё ещё имеет довольно ограниченный угол зрения: боковым зрением он видит примерно две трети того, что видят взрослые;</a:t>
            </a:r>
          </a:p>
          <a:p>
            <a:pPr lvl="0"/>
            <a:r>
              <a:rPr lang="ru-RU" sz="11200" dirty="0" smtClean="0"/>
              <a:t> большинство детей не сумеют определить, что движется быстрее: велосипед или спортивная машина;</a:t>
            </a:r>
          </a:p>
          <a:p>
            <a:pPr lvl="0"/>
            <a:r>
              <a:rPr lang="ru-RU" sz="11200" dirty="0" smtClean="0"/>
              <a:t> они ещё не умеют правильно распределять внимание и отделять существенное от незначительного .  Мяч  катящийся по проезжей части, может занять всё их внимание. </a:t>
            </a:r>
          </a:p>
          <a:p>
            <a:pPr>
              <a:buNone/>
            </a:pPr>
            <a:endParaRPr lang="ru-RU" sz="12800" dirty="0" smtClean="0"/>
          </a:p>
          <a:p>
            <a:pPr fontAlgn="t"/>
            <a:endParaRPr lang="ru-RU" sz="12800" dirty="0" smtClean="0"/>
          </a:p>
          <a:p>
            <a:pPr fontAlgn="t">
              <a:buNone/>
            </a:pPr>
            <a:r>
              <a:rPr lang="ru-RU" sz="12800" dirty="0" smtClean="0"/>
              <a:t> </a:t>
            </a:r>
            <a:endParaRPr lang="ru-RU" sz="1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</a:t>
            </a:r>
            <a:r>
              <a:rPr lang="ru-RU" sz="4400" b="1" dirty="0" smtClean="0">
                <a:solidFill>
                  <a:srgbClr val="FF0000"/>
                </a:solidFill>
              </a:rPr>
              <a:t>Что могут дети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лишь начиная </a:t>
            </a:r>
            <a:r>
              <a:rPr lang="ru-RU" sz="2800" b="1" dirty="0" smtClean="0"/>
              <a:t>с 7 лет                                           </a:t>
            </a:r>
            <a:r>
              <a:rPr lang="ru-RU" sz="3200" dirty="0" smtClean="0"/>
              <a:t>-дети могут более уверенно отличить правую сторону дороги от левой.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85725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Что могут дети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6715172"/>
          </a:xfrm>
        </p:spPr>
        <p:txBody>
          <a:bodyPr>
            <a:noAutofit/>
          </a:bodyPr>
          <a:lstStyle/>
          <a:p>
            <a:pPr lvl="1"/>
            <a:r>
              <a:rPr lang="ru-RU" sz="2800" b="1" dirty="0" smtClean="0"/>
              <a:t> НАЧИНАЯ </a:t>
            </a:r>
            <a:r>
              <a:rPr lang="ru-RU" sz="3200" b="1" dirty="0" smtClean="0"/>
              <a:t>с 8 лет </a:t>
            </a:r>
            <a:endParaRPr lang="ru-RU" sz="3200" dirty="0" smtClean="0"/>
          </a:p>
          <a:p>
            <a:pPr lvl="0"/>
            <a:r>
              <a:rPr lang="ru-RU" sz="3200" dirty="0" smtClean="0"/>
              <a:t>- дети уже могут реагировать мгновенно, то есть тут же останавливаться на оклик;</a:t>
            </a:r>
          </a:p>
          <a:p>
            <a:pPr lvl="0"/>
            <a:r>
              <a:rPr lang="ru-RU" sz="3200" dirty="0" smtClean="0"/>
              <a:t>- они уже наполовину опытные пешеходы;</a:t>
            </a:r>
          </a:p>
          <a:p>
            <a:pPr lvl="0"/>
            <a:r>
              <a:rPr lang="ru-RU" sz="3200" dirty="0" smtClean="0"/>
              <a:t>- они развивают основные навыки езды на велосипеде. Теперь они постепенно учатся объезжать препятствия, делать крутые повороты;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pPr lvl="0">
              <a:buNone/>
            </a:pPr>
            <a:r>
              <a:rPr lang="ru-RU" sz="3200" b="1" dirty="0" smtClean="0"/>
              <a:t> 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704</TotalTime>
  <Words>1228</Words>
  <Application>Microsoft Office PowerPoint</Application>
  <PresentationFormat>Экран (4:3)</PresentationFormat>
  <Paragraphs>133</Paragraphs>
  <Slides>39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Эркер</vt:lpstr>
      <vt:lpstr>Основы безопасности жизнедеятельности                         </vt:lpstr>
      <vt:lpstr>              Проблемы</vt:lpstr>
      <vt:lpstr>              Причины </vt:lpstr>
      <vt:lpstr>              Причины</vt:lpstr>
      <vt:lpstr>          Безопасность</vt:lpstr>
      <vt:lpstr>          Что могут дети </vt:lpstr>
      <vt:lpstr>          Что могут дети </vt:lpstr>
      <vt:lpstr>          Что могут дети</vt:lpstr>
      <vt:lpstr>         Что могут дети </vt:lpstr>
      <vt:lpstr>         Что могут дети</vt:lpstr>
      <vt:lpstr>       Что могут дети </vt:lpstr>
      <vt:lpstr>              родители  </vt:lpstr>
      <vt:lpstr>             Родители</vt:lpstr>
      <vt:lpstr>               Родители</vt:lpstr>
      <vt:lpstr>        Мамы и папы</vt:lpstr>
      <vt:lpstr>          Мамы и папы</vt:lpstr>
      <vt:lpstr>          Мамы и папы </vt:lpstr>
      <vt:lpstr>             Светофор</vt:lpstr>
      <vt:lpstr>           Светофор</vt:lpstr>
      <vt:lpstr>   Красный, желтый,        зеленый</vt:lpstr>
      <vt:lpstr>            Пешеходный светофор</vt:lpstr>
      <vt:lpstr>                              Знаки</vt:lpstr>
      <vt:lpstr>                Знак</vt:lpstr>
      <vt:lpstr>                Знак</vt:lpstr>
      <vt:lpstr>           Игра на дороге</vt:lpstr>
      <vt:lpstr>    Переход перекрестка</vt:lpstr>
      <vt:lpstr>            Родители</vt:lpstr>
      <vt:lpstr>            Родители</vt:lpstr>
      <vt:lpstr>      Правила    дорожного движения   детям    картинки </vt:lpstr>
      <vt:lpstr> Правила   дорожного   движения  детям    картинки</vt:lpstr>
      <vt:lpstr>Правила    дорожного   движения    детям    картинки</vt:lpstr>
      <vt:lpstr>Картинки правил дорожного движения детям – учимся играя  </vt:lpstr>
      <vt:lpstr> картинка правильная и неправильная – разбираемся вместе  </vt:lpstr>
      <vt:lpstr>  разбираемся вместе</vt:lpstr>
      <vt:lpstr>Картинка ПДД детям – на какой свет переходить дорогу </vt:lpstr>
      <vt:lpstr>Картинка по правилам дорожного движения </vt:lpstr>
      <vt:lpstr>Картинка по ПДД детям – где надо переходить дорогу </vt:lpstr>
      <vt:lpstr>        Безопасный путь</vt:lpstr>
      <vt:lpstr>     Путь к воспитанию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Никита казанин</cp:lastModifiedBy>
  <cp:revision>138</cp:revision>
  <dcterms:created xsi:type="dcterms:W3CDTF">2015-05-13T14:10:42Z</dcterms:created>
  <dcterms:modified xsi:type="dcterms:W3CDTF">2015-08-26T14:08:36Z</dcterms:modified>
</cp:coreProperties>
</file>