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52F02-C094-4493-9C5B-A9F37F948F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A6F13-2113-4402-9F0B-E1A20C557282}">
      <dgm:prSet phldrT="[Текст]"/>
      <dgm:spPr/>
      <dgm:t>
        <a:bodyPr/>
        <a:lstStyle/>
        <a:p>
          <a:r>
            <a:rPr lang="ru-RU" dirty="0" smtClean="0"/>
            <a:t>Анализ и устранение недостатков в работе</a:t>
          </a:r>
          <a:endParaRPr lang="ru-RU" dirty="0"/>
        </a:p>
      </dgm:t>
    </dgm:pt>
    <dgm:pt modelId="{57270EA5-8678-492E-A79C-D1FB96C164B0}" type="parTrans" cxnId="{56746E84-865A-4876-8272-28317CC06848}">
      <dgm:prSet/>
      <dgm:spPr/>
      <dgm:t>
        <a:bodyPr/>
        <a:lstStyle/>
        <a:p>
          <a:endParaRPr lang="ru-RU"/>
        </a:p>
      </dgm:t>
    </dgm:pt>
    <dgm:pt modelId="{619A3D39-0D22-407C-89F4-D01123A8AB43}" type="sibTrans" cxnId="{56746E84-865A-4876-8272-28317CC06848}">
      <dgm:prSet/>
      <dgm:spPr/>
      <dgm:t>
        <a:bodyPr/>
        <a:lstStyle/>
        <a:p>
          <a:endParaRPr lang="ru-RU"/>
        </a:p>
      </dgm:t>
    </dgm:pt>
    <dgm:pt modelId="{CDAA2AE2-8611-4867-B7B8-C493E0AAD9B8}">
      <dgm:prSet phldrT="[Текст]"/>
      <dgm:spPr/>
      <dgm:t>
        <a:bodyPr/>
        <a:lstStyle/>
        <a:p>
          <a:r>
            <a:rPr lang="ru-RU" dirty="0" smtClean="0"/>
            <a:t>Накопление и распространение педагогического опыта</a:t>
          </a:r>
          <a:endParaRPr lang="ru-RU" dirty="0"/>
        </a:p>
      </dgm:t>
    </dgm:pt>
    <dgm:pt modelId="{EA221623-EF19-4B7E-94DB-2B7B8F06C37E}" type="parTrans" cxnId="{5A96C586-410E-4F87-B8A4-CE7688173211}">
      <dgm:prSet/>
      <dgm:spPr/>
      <dgm:t>
        <a:bodyPr/>
        <a:lstStyle/>
        <a:p>
          <a:endParaRPr lang="ru-RU"/>
        </a:p>
      </dgm:t>
    </dgm:pt>
    <dgm:pt modelId="{FA9A748B-FAA4-483F-833B-B4AFB385F5FD}" type="sibTrans" cxnId="{5A96C586-410E-4F87-B8A4-CE7688173211}">
      <dgm:prSet/>
      <dgm:spPr/>
      <dgm:t>
        <a:bodyPr/>
        <a:lstStyle/>
        <a:p>
          <a:endParaRPr lang="ru-RU"/>
        </a:p>
      </dgm:t>
    </dgm:pt>
    <dgm:pt modelId="{FCD7042F-21CB-4ED0-AF5A-24DA5F8CD5B8}">
      <dgm:prSet phldrT="[Текст]"/>
      <dgm:spPr/>
      <dgm:t>
        <a:bodyPr/>
        <a:lstStyle/>
        <a:p>
          <a:r>
            <a:rPr lang="ru-RU" dirty="0" smtClean="0"/>
            <a:t>Стимулирование творчества и педагогического мастерства</a:t>
          </a:r>
          <a:endParaRPr lang="ru-RU" dirty="0"/>
        </a:p>
      </dgm:t>
    </dgm:pt>
    <dgm:pt modelId="{3DAB1208-3753-4EB0-BEB6-B47E0F0FA6C1}" type="parTrans" cxnId="{57179F38-8DD9-43AC-8C70-195FBAD1FE06}">
      <dgm:prSet/>
      <dgm:spPr/>
      <dgm:t>
        <a:bodyPr/>
        <a:lstStyle/>
        <a:p>
          <a:endParaRPr lang="ru-RU"/>
        </a:p>
      </dgm:t>
    </dgm:pt>
    <dgm:pt modelId="{876F7FFC-E4B0-4427-B721-BD949F844194}" type="sibTrans" cxnId="{57179F38-8DD9-43AC-8C70-195FBAD1FE06}">
      <dgm:prSet/>
      <dgm:spPr/>
      <dgm:t>
        <a:bodyPr/>
        <a:lstStyle/>
        <a:p>
          <a:endParaRPr lang="ru-RU"/>
        </a:p>
      </dgm:t>
    </dgm:pt>
    <dgm:pt modelId="{324012A7-C304-4290-927A-4AC94363AFAB}" type="pres">
      <dgm:prSet presAssocID="{5EA52F02-C094-4493-9C5B-A9F37F948F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7A489-9A02-4F02-ACC5-3C8F25F323F6}" type="pres">
      <dgm:prSet presAssocID="{D60A6F13-2113-4402-9F0B-E1A20C557282}" presName="parentLin" presStyleCnt="0"/>
      <dgm:spPr/>
    </dgm:pt>
    <dgm:pt modelId="{B0C9C253-FC59-40D0-8870-648B7D3BFE59}" type="pres">
      <dgm:prSet presAssocID="{D60A6F13-2113-4402-9F0B-E1A20C5572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CAD662-49D4-4B3E-9167-97186770812F}" type="pres">
      <dgm:prSet presAssocID="{D60A6F13-2113-4402-9F0B-E1A20C5572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5C934-98D0-4FAA-B96D-1051D7E873B7}" type="pres">
      <dgm:prSet presAssocID="{D60A6F13-2113-4402-9F0B-E1A20C557282}" presName="negativeSpace" presStyleCnt="0"/>
      <dgm:spPr/>
    </dgm:pt>
    <dgm:pt modelId="{769C8DD6-7A5E-4066-B499-E52AE403C871}" type="pres">
      <dgm:prSet presAssocID="{D60A6F13-2113-4402-9F0B-E1A20C557282}" presName="childText" presStyleLbl="conFgAcc1" presStyleIdx="0" presStyleCnt="3" custLinFactY="-100000" custLinFactNeighborX="963" custLinFactNeighborY="-112936">
        <dgm:presLayoutVars>
          <dgm:bulletEnabled val="1"/>
        </dgm:presLayoutVars>
      </dgm:prSet>
      <dgm:spPr/>
    </dgm:pt>
    <dgm:pt modelId="{8C9621B6-B46E-42A1-8110-5C492D03D74A}" type="pres">
      <dgm:prSet presAssocID="{619A3D39-0D22-407C-89F4-D01123A8AB43}" presName="spaceBetweenRectangles" presStyleCnt="0"/>
      <dgm:spPr/>
    </dgm:pt>
    <dgm:pt modelId="{381773DB-7116-49E5-951F-CB51AE4445BF}" type="pres">
      <dgm:prSet presAssocID="{CDAA2AE2-8611-4867-B7B8-C493E0AAD9B8}" presName="parentLin" presStyleCnt="0"/>
      <dgm:spPr/>
    </dgm:pt>
    <dgm:pt modelId="{642FC669-46C4-49D8-8E21-ABC228AA5277}" type="pres">
      <dgm:prSet presAssocID="{CDAA2AE2-8611-4867-B7B8-C493E0AAD9B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E81714-0D03-4977-B25C-A7ADD006DC3A}" type="pres">
      <dgm:prSet presAssocID="{CDAA2AE2-8611-4867-B7B8-C493E0AAD9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433FB-D7B3-455C-9265-6813AA010FC0}" type="pres">
      <dgm:prSet presAssocID="{CDAA2AE2-8611-4867-B7B8-C493E0AAD9B8}" presName="negativeSpace" presStyleCnt="0"/>
      <dgm:spPr/>
    </dgm:pt>
    <dgm:pt modelId="{3A4958BA-1C63-4304-8EB2-4920C03E5A3B}" type="pres">
      <dgm:prSet presAssocID="{CDAA2AE2-8611-4867-B7B8-C493E0AAD9B8}" presName="childText" presStyleLbl="conFgAcc1" presStyleIdx="1" presStyleCnt="3">
        <dgm:presLayoutVars>
          <dgm:bulletEnabled val="1"/>
        </dgm:presLayoutVars>
      </dgm:prSet>
      <dgm:spPr/>
    </dgm:pt>
    <dgm:pt modelId="{172C2A96-6ABB-4239-9C6F-F42F96F2D153}" type="pres">
      <dgm:prSet presAssocID="{FA9A748B-FAA4-483F-833B-B4AFB385F5FD}" presName="spaceBetweenRectangles" presStyleCnt="0"/>
      <dgm:spPr/>
    </dgm:pt>
    <dgm:pt modelId="{28D68F4E-E078-4783-B15F-7CB4D5FB6657}" type="pres">
      <dgm:prSet presAssocID="{FCD7042F-21CB-4ED0-AF5A-24DA5F8CD5B8}" presName="parentLin" presStyleCnt="0"/>
      <dgm:spPr/>
    </dgm:pt>
    <dgm:pt modelId="{A780E251-D4B4-41BB-95EF-05171BB7846F}" type="pres">
      <dgm:prSet presAssocID="{FCD7042F-21CB-4ED0-AF5A-24DA5F8CD5B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5F4B7F-001E-41DF-8D25-8FC91307BE94}" type="pres">
      <dgm:prSet presAssocID="{FCD7042F-21CB-4ED0-AF5A-24DA5F8CD5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87EF0-A1B1-42CF-9DE3-5845E7CB1092}" type="pres">
      <dgm:prSet presAssocID="{FCD7042F-21CB-4ED0-AF5A-24DA5F8CD5B8}" presName="negativeSpace" presStyleCnt="0"/>
      <dgm:spPr/>
    </dgm:pt>
    <dgm:pt modelId="{6C64E472-05AE-4108-9639-5B420E8B5F83}" type="pres">
      <dgm:prSet presAssocID="{FCD7042F-21CB-4ED0-AF5A-24DA5F8CD5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96C586-410E-4F87-B8A4-CE7688173211}" srcId="{5EA52F02-C094-4493-9C5B-A9F37F948FFB}" destId="{CDAA2AE2-8611-4867-B7B8-C493E0AAD9B8}" srcOrd="1" destOrd="0" parTransId="{EA221623-EF19-4B7E-94DB-2B7B8F06C37E}" sibTransId="{FA9A748B-FAA4-483F-833B-B4AFB385F5FD}"/>
    <dgm:cxn modelId="{8FF679C8-626C-439C-953A-9A34EB011FCB}" type="presOf" srcId="{D60A6F13-2113-4402-9F0B-E1A20C557282}" destId="{27CAD662-49D4-4B3E-9167-97186770812F}" srcOrd="1" destOrd="0" presId="urn:microsoft.com/office/officeart/2005/8/layout/list1"/>
    <dgm:cxn modelId="{505B8D67-6106-471F-917E-A8CFCE945582}" type="presOf" srcId="{CDAA2AE2-8611-4867-B7B8-C493E0AAD9B8}" destId="{7EE81714-0D03-4977-B25C-A7ADD006DC3A}" srcOrd="1" destOrd="0" presId="urn:microsoft.com/office/officeart/2005/8/layout/list1"/>
    <dgm:cxn modelId="{3AA5083C-BFAF-4E6B-BB87-75E2AE949EC2}" type="presOf" srcId="{FCD7042F-21CB-4ED0-AF5A-24DA5F8CD5B8}" destId="{E15F4B7F-001E-41DF-8D25-8FC91307BE94}" srcOrd="1" destOrd="0" presId="urn:microsoft.com/office/officeart/2005/8/layout/list1"/>
    <dgm:cxn modelId="{39AD2C8D-AA2F-4D7D-8CDB-4E70909439E1}" type="presOf" srcId="{CDAA2AE2-8611-4867-B7B8-C493E0AAD9B8}" destId="{642FC669-46C4-49D8-8E21-ABC228AA5277}" srcOrd="0" destOrd="0" presId="urn:microsoft.com/office/officeart/2005/8/layout/list1"/>
    <dgm:cxn modelId="{AA5C0BE5-EF5F-4B7C-821E-E69648D5E69F}" type="presOf" srcId="{5EA52F02-C094-4493-9C5B-A9F37F948FFB}" destId="{324012A7-C304-4290-927A-4AC94363AFAB}" srcOrd="0" destOrd="0" presId="urn:microsoft.com/office/officeart/2005/8/layout/list1"/>
    <dgm:cxn modelId="{56746E84-865A-4876-8272-28317CC06848}" srcId="{5EA52F02-C094-4493-9C5B-A9F37F948FFB}" destId="{D60A6F13-2113-4402-9F0B-E1A20C557282}" srcOrd="0" destOrd="0" parTransId="{57270EA5-8678-492E-A79C-D1FB96C164B0}" sibTransId="{619A3D39-0D22-407C-89F4-D01123A8AB43}"/>
    <dgm:cxn modelId="{B8CC379B-CA7E-46ED-8167-78C52DEAAC86}" type="presOf" srcId="{D60A6F13-2113-4402-9F0B-E1A20C557282}" destId="{B0C9C253-FC59-40D0-8870-648B7D3BFE59}" srcOrd="0" destOrd="0" presId="urn:microsoft.com/office/officeart/2005/8/layout/list1"/>
    <dgm:cxn modelId="{1EC9C046-D2D0-4D96-82DD-45806F26DEE9}" type="presOf" srcId="{FCD7042F-21CB-4ED0-AF5A-24DA5F8CD5B8}" destId="{A780E251-D4B4-41BB-95EF-05171BB7846F}" srcOrd="0" destOrd="0" presId="urn:microsoft.com/office/officeart/2005/8/layout/list1"/>
    <dgm:cxn modelId="{57179F38-8DD9-43AC-8C70-195FBAD1FE06}" srcId="{5EA52F02-C094-4493-9C5B-A9F37F948FFB}" destId="{FCD7042F-21CB-4ED0-AF5A-24DA5F8CD5B8}" srcOrd="2" destOrd="0" parTransId="{3DAB1208-3753-4EB0-BEB6-B47E0F0FA6C1}" sibTransId="{876F7FFC-E4B0-4427-B721-BD949F844194}"/>
    <dgm:cxn modelId="{77F0A466-B3AF-4FC2-8F05-7CB6F0FD2DF0}" type="presParOf" srcId="{324012A7-C304-4290-927A-4AC94363AFAB}" destId="{BFD7A489-9A02-4F02-ACC5-3C8F25F323F6}" srcOrd="0" destOrd="0" presId="urn:microsoft.com/office/officeart/2005/8/layout/list1"/>
    <dgm:cxn modelId="{DE42FBD9-810D-477B-847A-1946842F1CDF}" type="presParOf" srcId="{BFD7A489-9A02-4F02-ACC5-3C8F25F323F6}" destId="{B0C9C253-FC59-40D0-8870-648B7D3BFE59}" srcOrd="0" destOrd="0" presId="urn:microsoft.com/office/officeart/2005/8/layout/list1"/>
    <dgm:cxn modelId="{024ECBD3-66B4-4263-BC9E-05B14C4A3EA8}" type="presParOf" srcId="{BFD7A489-9A02-4F02-ACC5-3C8F25F323F6}" destId="{27CAD662-49D4-4B3E-9167-97186770812F}" srcOrd="1" destOrd="0" presId="urn:microsoft.com/office/officeart/2005/8/layout/list1"/>
    <dgm:cxn modelId="{F1589682-FFC1-4F5B-AE03-BB47178842AD}" type="presParOf" srcId="{324012A7-C304-4290-927A-4AC94363AFAB}" destId="{C4E5C934-98D0-4FAA-B96D-1051D7E873B7}" srcOrd="1" destOrd="0" presId="urn:microsoft.com/office/officeart/2005/8/layout/list1"/>
    <dgm:cxn modelId="{5E42E510-322A-4A6A-A254-0A0A5E98491A}" type="presParOf" srcId="{324012A7-C304-4290-927A-4AC94363AFAB}" destId="{769C8DD6-7A5E-4066-B499-E52AE403C871}" srcOrd="2" destOrd="0" presId="urn:microsoft.com/office/officeart/2005/8/layout/list1"/>
    <dgm:cxn modelId="{0329CE78-7C4B-46B7-9CB8-9616F808FD0F}" type="presParOf" srcId="{324012A7-C304-4290-927A-4AC94363AFAB}" destId="{8C9621B6-B46E-42A1-8110-5C492D03D74A}" srcOrd="3" destOrd="0" presId="urn:microsoft.com/office/officeart/2005/8/layout/list1"/>
    <dgm:cxn modelId="{3E8C1764-90E0-4B0F-AB81-F2A1BAB16F12}" type="presParOf" srcId="{324012A7-C304-4290-927A-4AC94363AFAB}" destId="{381773DB-7116-49E5-951F-CB51AE4445BF}" srcOrd="4" destOrd="0" presId="urn:microsoft.com/office/officeart/2005/8/layout/list1"/>
    <dgm:cxn modelId="{612215F2-50A4-4F44-9390-4233996ED63D}" type="presParOf" srcId="{381773DB-7116-49E5-951F-CB51AE4445BF}" destId="{642FC669-46C4-49D8-8E21-ABC228AA5277}" srcOrd="0" destOrd="0" presId="urn:microsoft.com/office/officeart/2005/8/layout/list1"/>
    <dgm:cxn modelId="{63A2EA51-1818-4A4D-B4EF-C3308CF28C50}" type="presParOf" srcId="{381773DB-7116-49E5-951F-CB51AE4445BF}" destId="{7EE81714-0D03-4977-B25C-A7ADD006DC3A}" srcOrd="1" destOrd="0" presId="urn:microsoft.com/office/officeart/2005/8/layout/list1"/>
    <dgm:cxn modelId="{FB65F2E0-AC25-4428-B8CC-F7C4338D8CC1}" type="presParOf" srcId="{324012A7-C304-4290-927A-4AC94363AFAB}" destId="{EF9433FB-D7B3-455C-9265-6813AA010FC0}" srcOrd="5" destOrd="0" presId="urn:microsoft.com/office/officeart/2005/8/layout/list1"/>
    <dgm:cxn modelId="{47CEAFD1-CDD0-4656-B9E6-D19BCD24D553}" type="presParOf" srcId="{324012A7-C304-4290-927A-4AC94363AFAB}" destId="{3A4958BA-1C63-4304-8EB2-4920C03E5A3B}" srcOrd="6" destOrd="0" presId="urn:microsoft.com/office/officeart/2005/8/layout/list1"/>
    <dgm:cxn modelId="{6B1AE40E-68D2-4A12-9447-9A965A0592AF}" type="presParOf" srcId="{324012A7-C304-4290-927A-4AC94363AFAB}" destId="{172C2A96-6ABB-4239-9C6F-F42F96F2D153}" srcOrd="7" destOrd="0" presId="urn:microsoft.com/office/officeart/2005/8/layout/list1"/>
    <dgm:cxn modelId="{02ACE437-99A3-427B-AC27-6B31CFF30ABB}" type="presParOf" srcId="{324012A7-C304-4290-927A-4AC94363AFAB}" destId="{28D68F4E-E078-4783-B15F-7CB4D5FB6657}" srcOrd="8" destOrd="0" presId="urn:microsoft.com/office/officeart/2005/8/layout/list1"/>
    <dgm:cxn modelId="{965B9C83-0C02-46DF-B55D-5385F6317A7D}" type="presParOf" srcId="{28D68F4E-E078-4783-B15F-7CB4D5FB6657}" destId="{A780E251-D4B4-41BB-95EF-05171BB7846F}" srcOrd="0" destOrd="0" presId="urn:microsoft.com/office/officeart/2005/8/layout/list1"/>
    <dgm:cxn modelId="{0B538A40-0846-4F1F-99DC-9585557F54F8}" type="presParOf" srcId="{28D68F4E-E078-4783-B15F-7CB4D5FB6657}" destId="{E15F4B7F-001E-41DF-8D25-8FC91307BE94}" srcOrd="1" destOrd="0" presId="urn:microsoft.com/office/officeart/2005/8/layout/list1"/>
    <dgm:cxn modelId="{2BF70D4C-580F-4370-B09B-5F00024D5F1B}" type="presParOf" srcId="{324012A7-C304-4290-927A-4AC94363AFAB}" destId="{C7D87EF0-A1B1-42CF-9DE3-5845E7CB1092}" srcOrd="9" destOrd="0" presId="urn:microsoft.com/office/officeart/2005/8/layout/list1"/>
    <dgm:cxn modelId="{C72F6BD0-EDED-4567-922D-50354BFE034A}" type="presParOf" srcId="{324012A7-C304-4290-927A-4AC94363AFAB}" destId="{6C64E472-05AE-4108-9639-5B420E8B5F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62DA6-C289-4E97-B114-CEC3FBC3432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F3EFAA-A156-4DD1-9407-6C2276DA36F1}">
      <dgm:prSet phldrT="[Текст]"/>
      <dgm:spPr/>
      <dgm:t>
        <a:bodyPr/>
        <a:lstStyle/>
        <a:p>
          <a:endParaRPr lang="ru-RU" dirty="0"/>
        </a:p>
      </dgm:t>
    </dgm:pt>
    <dgm:pt modelId="{9992C268-C0AC-4D12-9756-1419C0A707E5}" type="parTrans" cxnId="{70AD8EE5-FC45-4189-A6EE-C94B41A269A7}">
      <dgm:prSet/>
      <dgm:spPr/>
      <dgm:t>
        <a:bodyPr/>
        <a:lstStyle/>
        <a:p>
          <a:endParaRPr lang="ru-RU"/>
        </a:p>
      </dgm:t>
    </dgm:pt>
    <dgm:pt modelId="{4C71B907-8E68-428A-A84A-A0959BCEF6E1}" type="sibTrans" cxnId="{70AD8EE5-FC45-4189-A6EE-C94B41A269A7}">
      <dgm:prSet/>
      <dgm:spPr/>
      <dgm:t>
        <a:bodyPr/>
        <a:lstStyle/>
        <a:p>
          <a:endParaRPr lang="ru-RU"/>
        </a:p>
      </dgm:t>
    </dgm:pt>
    <dgm:pt modelId="{D2CEFF76-B3A2-44F5-92E8-44B6576A2E89}">
      <dgm:prSet phldrT="[Текст]"/>
      <dgm:spPr/>
      <dgm:t>
        <a:bodyPr/>
        <a:lstStyle/>
        <a:p>
          <a:r>
            <a:rPr lang="ru-RU" dirty="0" smtClean="0"/>
            <a:t>Анализ среды группы</a:t>
          </a:r>
          <a:endParaRPr lang="ru-RU" dirty="0"/>
        </a:p>
      </dgm:t>
    </dgm:pt>
    <dgm:pt modelId="{04B035D0-A66A-42DA-A611-8CBB7A055217}" type="parTrans" cxnId="{660EA5D3-3F27-45E0-949C-F58A35351000}">
      <dgm:prSet/>
      <dgm:spPr/>
      <dgm:t>
        <a:bodyPr/>
        <a:lstStyle/>
        <a:p>
          <a:endParaRPr lang="ru-RU"/>
        </a:p>
      </dgm:t>
    </dgm:pt>
    <dgm:pt modelId="{0CCD3463-6F69-4CD2-BB29-8BA278CC8F75}" type="sibTrans" cxnId="{660EA5D3-3F27-45E0-949C-F58A35351000}">
      <dgm:prSet/>
      <dgm:spPr/>
      <dgm:t>
        <a:bodyPr/>
        <a:lstStyle/>
        <a:p>
          <a:endParaRPr lang="ru-RU"/>
        </a:p>
      </dgm:t>
    </dgm:pt>
    <dgm:pt modelId="{55D5AA41-7641-41DE-B854-5F3940381FBC}">
      <dgm:prSet phldrT="[Текст]"/>
      <dgm:spPr/>
      <dgm:t>
        <a:bodyPr/>
        <a:lstStyle/>
        <a:p>
          <a:endParaRPr lang="ru-RU" dirty="0"/>
        </a:p>
      </dgm:t>
    </dgm:pt>
    <dgm:pt modelId="{F64BD242-84FE-4B3B-B02F-0C0FAE1C728E}" type="parTrans" cxnId="{167EAFF8-3EB5-4D24-9824-369CC1F3E795}">
      <dgm:prSet/>
      <dgm:spPr/>
      <dgm:t>
        <a:bodyPr/>
        <a:lstStyle/>
        <a:p>
          <a:endParaRPr lang="ru-RU"/>
        </a:p>
      </dgm:t>
    </dgm:pt>
    <dgm:pt modelId="{CB5E41E9-92D2-40FD-95A5-6B2E87F35158}" type="sibTrans" cxnId="{167EAFF8-3EB5-4D24-9824-369CC1F3E795}">
      <dgm:prSet/>
      <dgm:spPr/>
      <dgm:t>
        <a:bodyPr/>
        <a:lstStyle/>
        <a:p>
          <a:endParaRPr lang="ru-RU"/>
        </a:p>
      </dgm:t>
    </dgm:pt>
    <dgm:pt modelId="{76B7AB8D-A41C-4038-BE35-0981060EA095}">
      <dgm:prSet phldrT="[Текст]"/>
      <dgm:spPr/>
      <dgm:t>
        <a:bodyPr/>
        <a:lstStyle/>
        <a:p>
          <a:r>
            <a:rPr lang="ru-RU" dirty="0" smtClean="0"/>
            <a:t>Инициация детского творчества</a:t>
          </a:r>
          <a:endParaRPr lang="ru-RU" dirty="0"/>
        </a:p>
      </dgm:t>
    </dgm:pt>
    <dgm:pt modelId="{8A78145A-BC01-49D4-A44E-094605228E40}" type="parTrans" cxnId="{517BA7D3-CF00-4CDE-A212-E8535A97A45A}">
      <dgm:prSet/>
      <dgm:spPr/>
      <dgm:t>
        <a:bodyPr/>
        <a:lstStyle/>
        <a:p>
          <a:endParaRPr lang="ru-RU"/>
        </a:p>
      </dgm:t>
    </dgm:pt>
    <dgm:pt modelId="{79FB9EFA-D0C9-4279-8D27-CEEB502BA054}" type="sibTrans" cxnId="{517BA7D3-CF00-4CDE-A212-E8535A97A45A}">
      <dgm:prSet/>
      <dgm:spPr/>
      <dgm:t>
        <a:bodyPr/>
        <a:lstStyle/>
        <a:p>
          <a:endParaRPr lang="ru-RU"/>
        </a:p>
      </dgm:t>
    </dgm:pt>
    <dgm:pt modelId="{82CFC125-D1A2-421B-9D44-B4762E4745C5}">
      <dgm:prSet phldrT="[Текст]"/>
      <dgm:spPr/>
      <dgm:t>
        <a:bodyPr/>
        <a:lstStyle/>
        <a:p>
          <a:endParaRPr lang="ru-RU" dirty="0"/>
        </a:p>
      </dgm:t>
    </dgm:pt>
    <dgm:pt modelId="{A908A33C-2677-43F7-B93E-40DEF1D3ADB0}" type="parTrans" cxnId="{4AA986EE-14D7-4D4C-B157-C33574BE2058}">
      <dgm:prSet/>
      <dgm:spPr/>
      <dgm:t>
        <a:bodyPr/>
        <a:lstStyle/>
        <a:p>
          <a:endParaRPr lang="ru-RU"/>
        </a:p>
      </dgm:t>
    </dgm:pt>
    <dgm:pt modelId="{A95B6B8B-A373-474D-8262-1C5BEBEAF8D3}" type="sibTrans" cxnId="{4AA986EE-14D7-4D4C-B157-C33574BE2058}">
      <dgm:prSet/>
      <dgm:spPr/>
      <dgm:t>
        <a:bodyPr/>
        <a:lstStyle/>
        <a:p>
          <a:endParaRPr lang="ru-RU"/>
        </a:p>
      </dgm:t>
    </dgm:pt>
    <dgm:pt modelId="{8181EDC8-68B6-4EBA-9CE4-3336D3C46B5E}">
      <dgm:prSet phldrT="[Текст]"/>
      <dgm:spPr/>
      <dgm:t>
        <a:bodyPr/>
        <a:lstStyle/>
        <a:p>
          <a:r>
            <a:rPr lang="ru-RU" dirty="0" smtClean="0"/>
            <a:t>Развитие педагогического потенциала</a:t>
          </a:r>
          <a:endParaRPr lang="ru-RU" dirty="0"/>
        </a:p>
      </dgm:t>
    </dgm:pt>
    <dgm:pt modelId="{693986B3-EC8A-4AE8-9FF5-F14992788971}" type="parTrans" cxnId="{566AA1AB-4131-47A4-AEC2-287B2705A321}">
      <dgm:prSet/>
      <dgm:spPr/>
      <dgm:t>
        <a:bodyPr/>
        <a:lstStyle/>
        <a:p>
          <a:endParaRPr lang="ru-RU"/>
        </a:p>
      </dgm:t>
    </dgm:pt>
    <dgm:pt modelId="{533D8F87-1B4D-4D21-BBCE-EBCABB1FC7CA}" type="sibTrans" cxnId="{566AA1AB-4131-47A4-AEC2-287B2705A321}">
      <dgm:prSet/>
      <dgm:spPr/>
      <dgm:t>
        <a:bodyPr/>
        <a:lstStyle/>
        <a:p>
          <a:endParaRPr lang="ru-RU"/>
        </a:p>
      </dgm:t>
    </dgm:pt>
    <dgm:pt modelId="{1C10CBA2-4EF3-41CE-AC1C-7FBAFFDEA3DD}" type="pres">
      <dgm:prSet presAssocID="{F3C62DA6-C289-4E97-B114-CEC3FBC3432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D24C788-3B12-4287-ADAE-54EA328D1999}" type="pres">
      <dgm:prSet presAssocID="{2AF3EFAA-A156-4DD1-9407-6C2276DA36F1}" presName="parenttextcomposite" presStyleCnt="0"/>
      <dgm:spPr/>
    </dgm:pt>
    <dgm:pt modelId="{68DD1435-79CC-4265-AFD0-8B9072F9117A}" type="pres">
      <dgm:prSet presAssocID="{2AF3EFAA-A156-4DD1-9407-6C2276DA36F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66A4E-637C-4DD8-8A68-0F0AAE2CE486}" type="pres">
      <dgm:prSet presAssocID="{2AF3EFAA-A156-4DD1-9407-6C2276DA36F1}" presName="composite" presStyleCnt="0"/>
      <dgm:spPr/>
    </dgm:pt>
    <dgm:pt modelId="{03CD06FA-8A3F-49C7-BC96-B7534C5AE2EE}" type="pres">
      <dgm:prSet presAssocID="{2AF3EFAA-A156-4DD1-9407-6C2276DA36F1}" presName="chevron1" presStyleLbl="alignNode1" presStyleIdx="0" presStyleCnt="21"/>
      <dgm:spPr/>
    </dgm:pt>
    <dgm:pt modelId="{640F8AD7-A967-481F-98D3-102F7B24C952}" type="pres">
      <dgm:prSet presAssocID="{2AF3EFAA-A156-4DD1-9407-6C2276DA36F1}" presName="chevron2" presStyleLbl="alignNode1" presStyleIdx="1" presStyleCnt="21"/>
      <dgm:spPr/>
    </dgm:pt>
    <dgm:pt modelId="{6E033F63-4982-4314-9E0F-E2CA08BF8839}" type="pres">
      <dgm:prSet presAssocID="{2AF3EFAA-A156-4DD1-9407-6C2276DA36F1}" presName="chevron3" presStyleLbl="alignNode1" presStyleIdx="2" presStyleCnt="21"/>
      <dgm:spPr/>
    </dgm:pt>
    <dgm:pt modelId="{5700D4DF-0C2E-491B-9982-78529CE2A22E}" type="pres">
      <dgm:prSet presAssocID="{2AF3EFAA-A156-4DD1-9407-6C2276DA36F1}" presName="chevron4" presStyleLbl="alignNode1" presStyleIdx="3" presStyleCnt="21"/>
      <dgm:spPr/>
    </dgm:pt>
    <dgm:pt modelId="{0A98A097-15F1-4ACD-A65D-487697CD596E}" type="pres">
      <dgm:prSet presAssocID="{2AF3EFAA-A156-4DD1-9407-6C2276DA36F1}" presName="chevron5" presStyleLbl="alignNode1" presStyleIdx="4" presStyleCnt="21"/>
      <dgm:spPr/>
    </dgm:pt>
    <dgm:pt modelId="{A87F5146-DB23-4019-9BBD-FB68E073A2C0}" type="pres">
      <dgm:prSet presAssocID="{2AF3EFAA-A156-4DD1-9407-6C2276DA36F1}" presName="chevron6" presStyleLbl="alignNode1" presStyleIdx="5" presStyleCnt="21"/>
      <dgm:spPr/>
    </dgm:pt>
    <dgm:pt modelId="{0248CF6A-C339-462D-9EC8-1C7E90520124}" type="pres">
      <dgm:prSet presAssocID="{2AF3EFAA-A156-4DD1-9407-6C2276DA36F1}" presName="chevron7" presStyleLbl="alignNode1" presStyleIdx="6" presStyleCnt="21"/>
      <dgm:spPr/>
    </dgm:pt>
    <dgm:pt modelId="{4E643332-40E7-4C34-AF0B-4B341CA91F39}" type="pres">
      <dgm:prSet presAssocID="{2AF3EFAA-A156-4DD1-9407-6C2276DA36F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43F62-2CB6-4789-89AC-368137FDCC9C}" type="pres">
      <dgm:prSet presAssocID="{4C71B907-8E68-428A-A84A-A0959BCEF6E1}" presName="sibTrans" presStyleCnt="0"/>
      <dgm:spPr/>
    </dgm:pt>
    <dgm:pt modelId="{0589C0C8-767E-4F26-83F7-5C3217822315}" type="pres">
      <dgm:prSet presAssocID="{55D5AA41-7641-41DE-B854-5F3940381FBC}" presName="parenttextcomposite" presStyleCnt="0"/>
      <dgm:spPr/>
    </dgm:pt>
    <dgm:pt modelId="{6A758B22-CBBD-4142-BD2C-7E81A8FE63DD}" type="pres">
      <dgm:prSet presAssocID="{55D5AA41-7641-41DE-B854-5F3940381FB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D9DB2-5032-4087-AD80-A39ACEF6250A}" type="pres">
      <dgm:prSet presAssocID="{55D5AA41-7641-41DE-B854-5F3940381FBC}" presName="composite" presStyleCnt="0"/>
      <dgm:spPr/>
    </dgm:pt>
    <dgm:pt modelId="{99163CDB-08C0-47D7-B090-80F333C4D867}" type="pres">
      <dgm:prSet presAssocID="{55D5AA41-7641-41DE-B854-5F3940381FBC}" presName="chevron1" presStyleLbl="alignNode1" presStyleIdx="7" presStyleCnt="21"/>
      <dgm:spPr/>
    </dgm:pt>
    <dgm:pt modelId="{C3E90495-89B3-4CB1-9CC9-A7FB3ABF35B6}" type="pres">
      <dgm:prSet presAssocID="{55D5AA41-7641-41DE-B854-5F3940381FBC}" presName="chevron2" presStyleLbl="alignNode1" presStyleIdx="8" presStyleCnt="21"/>
      <dgm:spPr/>
    </dgm:pt>
    <dgm:pt modelId="{524FA6FE-7394-4E49-B586-8B4BE36947DA}" type="pres">
      <dgm:prSet presAssocID="{55D5AA41-7641-41DE-B854-5F3940381FBC}" presName="chevron3" presStyleLbl="alignNode1" presStyleIdx="9" presStyleCnt="21"/>
      <dgm:spPr/>
    </dgm:pt>
    <dgm:pt modelId="{D851CF8B-6659-4A58-8304-A2CFC1C64489}" type="pres">
      <dgm:prSet presAssocID="{55D5AA41-7641-41DE-B854-5F3940381FBC}" presName="chevron4" presStyleLbl="alignNode1" presStyleIdx="10" presStyleCnt="21"/>
      <dgm:spPr/>
    </dgm:pt>
    <dgm:pt modelId="{445EA8AE-7324-4E73-BB22-451DF7FF5693}" type="pres">
      <dgm:prSet presAssocID="{55D5AA41-7641-41DE-B854-5F3940381FBC}" presName="chevron5" presStyleLbl="alignNode1" presStyleIdx="11" presStyleCnt="21"/>
      <dgm:spPr/>
    </dgm:pt>
    <dgm:pt modelId="{C263C239-547C-480E-A38F-A4B0DBDB006B}" type="pres">
      <dgm:prSet presAssocID="{55D5AA41-7641-41DE-B854-5F3940381FBC}" presName="chevron6" presStyleLbl="alignNode1" presStyleIdx="12" presStyleCnt="21"/>
      <dgm:spPr/>
    </dgm:pt>
    <dgm:pt modelId="{0EE87E93-1FA8-4AD0-B370-B327ED77EC60}" type="pres">
      <dgm:prSet presAssocID="{55D5AA41-7641-41DE-B854-5F3940381FBC}" presName="chevron7" presStyleLbl="alignNode1" presStyleIdx="13" presStyleCnt="21"/>
      <dgm:spPr/>
    </dgm:pt>
    <dgm:pt modelId="{D3C86F61-556E-46A2-9D59-1CF96F90133F}" type="pres">
      <dgm:prSet presAssocID="{55D5AA41-7641-41DE-B854-5F3940381FB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D7D9-6E86-419A-8E99-72C61A47CF9A}" type="pres">
      <dgm:prSet presAssocID="{CB5E41E9-92D2-40FD-95A5-6B2E87F35158}" presName="sibTrans" presStyleCnt="0"/>
      <dgm:spPr/>
    </dgm:pt>
    <dgm:pt modelId="{B6F227C7-DC04-43B2-8C7E-DE2BAA3DC7EF}" type="pres">
      <dgm:prSet presAssocID="{82CFC125-D1A2-421B-9D44-B4762E4745C5}" presName="parenttextcomposite" presStyleCnt="0"/>
      <dgm:spPr/>
    </dgm:pt>
    <dgm:pt modelId="{B09CC770-72E0-4A5C-A8EE-65E13FF891C7}" type="pres">
      <dgm:prSet presAssocID="{82CFC125-D1A2-421B-9D44-B4762E4745C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F6C0-BDCD-4A41-A489-FE3AB3C516DA}" type="pres">
      <dgm:prSet presAssocID="{82CFC125-D1A2-421B-9D44-B4762E4745C5}" presName="composite" presStyleCnt="0"/>
      <dgm:spPr/>
    </dgm:pt>
    <dgm:pt modelId="{92F5586F-FF9F-43E7-95F1-07B7A575B3D6}" type="pres">
      <dgm:prSet presAssocID="{82CFC125-D1A2-421B-9D44-B4762E4745C5}" presName="chevron1" presStyleLbl="alignNode1" presStyleIdx="14" presStyleCnt="21"/>
      <dgm:spPr/>
    </dgm:pt>
    <dgm:pt modelId="{30A9809D-6804-417F-9B3C-496B7B529BE5}" type="pres">
      <dgm:prSet presAssocID="{82CFC125-D1A2-421B-9D44-B4762E4745C5}" presName="chevron2" presStyleLbl="alignNode1" presStyleIdx="15" presStyleCnt="21"/>
      <dgm:spPr/>
    </dgm:pt>
    <dgm:pt modelId="{4AB51569-DFB6-45DB-A2DF-DED2013A2F1E}" type="pres">
      <dgm:prSet presAssocID="{82CFC125-D1A2-421B-9D44-B4762E4745C5}" presName="chevron3" presStyleLbl="alignNode1" presStyleIdx="16" presStyleCnt="21"/>
      <dgm:spPr/>
    </dgm:pt>
    <dgm:pt modelId="{ADE3021F-71DE-4F5B-833C-EBB4897E0094}" type="pres">
      <dgm:prSet presAssocID="{82CFC125-D1A2-421B-9D44-B4762E4745C5}" presName="chevron4" presStyleLbl="alignNode1" presStyleIdx="17" presStyleCnt="21"/>
      <dgm:spPr/>
    </dgm:pt>
    <dgm:pt modelId="{F3F5BD12-33AF-450F-88C7-D51CB293DBAF}" type="pres">
      <dgm:prSet presAssocID="{82CFC125-D1A2-421B-9D44-B4762E4745C5}" presName="chevron5" presStyleLbl="alignNode1" presStyleIdx="18" presStyleCnt="21"/>
      <dgm:spPr/>
    </dgm:pt>
    <dgm:pt modelId="{1CD21ACD-AC6A-495A-B2D3-B3561C3B2C37}" type="pres">
      <dgm:prSet presAssocID="{82CFC125-D1A2-421B-9D44-B4762E4745C5}" presName="chevron6" presStyleLbl="alignNode1" presStyleIdx="19" presStyleCnt="21"/>
      <dgm:spPr/>
    </dgm:pt>
    <dgm:pt modelId="{F3F720F5-760B-42DA-9400-1FDAB9D64126}" type="pres">
      <dgm:prSet presAssocID="{82CFC125-D1A2-421B-9D44-B4762E4745C5}" presName="chevron7" presStyleLbl="alignNode1" presStyleIdx="20" presStyleCnt="21"/>
      <dgm:spPr/>
    </dgm:pt>
    <dgm:pt modelId="{0B0956E2-42E3-42A5-91DB-45A21677F6D9}" type="pres">
      <dgm:prSet presAssocID="{82CFC125-D1A2-421B-9D44-B4762E4745C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D8EE5-FC45-4189-A6EE-C94B41A269A7}" srcId="{F3C62DA6-C289-4E97-B114-CEC3FBC34324}" destId="{2AF3EFAA-A156-4DD1-9407-6C2276DA36F1}" srcOrd="0" destOrd="0" parTransId="{9992C268-C0AC-4D12-9756-1419C0A707E5}" sibTransId="{4C71B907-8E68-428A-A84A-A0959BCEF6E1}"/>
    <dgm:cxn modelId="{4AA986EE-14D7-4D4C-B157-C33574BE2058}" srcId="{F3C62DA6-C289-4E97-B114-CEC3FBC34324}" destId="{82CFC125-D1A2-421B-9D44-B4762E4745C5}" srcOrd="2" destOrd="0" parTransId="{A908A33C-2677-43F7-B93E-40DEF1D3ADB0}" sibTransId="{A95B6B8B-A373-474D-8262-1C5BEBEAF8D3}"/>
    <dgm:cxn modelId="{65284702-208E-4D87-8217-33397AB04C84}" type="presOf" srcId="{82CFC125-D1A2-421B-9D44-B4762E4745C5}" destId="{B09CC770-72E0-4A5C-A8EE-65E13FF891C7}" srcOrd="0" destOrd="0" presId="urn:microsoft.com/office/officeart/2008/layout/VerticalAccentList"/>
    <dgm:cxn modelId="{47CF8FCF-0F4C-44F3-A78F-8FEE1409C59C}" type="presOf" srcId="{8181EDC8-68B6-4EBA-9CE4-3336D3C46B5E}" destId="{0B0956E2-42E3-42A5-91DB-45A21677F6D9}" srcOrd="0" destOrd="0" presId="urn:microsoft.com/office/officeart/2008/layout/VerticalAccentList"/>
    <dgm:cxn modelId="{3B70681E-50B6-4874-9171-B663D8DE36D6}" type="presOf" srcId="{55D5AA41-7641-41DE-B854-5F3940381FBC}" destId="{6A758B22-CBBD-4142-BD2C-7E81A8FE63DD}" srcOrd="0" destOrd="0" presId="urn:microsoft.com/office/officeart/2008/layout/VerticalAccentList"/>
    <dgm:cxn modelId="{517BA7D3-CF00-4CDE-A212-E8535A97A45A}" srcId="{55D5AA41-7641-41DE-B854-5F3940381FBC}" destId="{76B7AB8D-A41C-4038-BE35-0981060EA095}" srcOrd="0" destOrd="0" parTransId="{8A78145A-BC01-49D4-A44E-094605228E40}" sibTransId="{79FB9EFA-D0C9-4279-8D27-CEEB502BA054}"/>
    <dgm:cxn modelId="{E3D4A822-0743-463A-8870-902C006D6E0F}" type="presOf" srcId="{76B7AB8D-A41C-4038-BE35-0981060EA095}" destId="{D3C86F61-556E-46A2-9D59-1CF96F90133F}" srcOrd="0" destOrd="0" presId="urn:microsoft.com/office/officeart/2008/layout/VerticalAccentList"/>
    <dgm:cxn modelId="{3367C36B-D1A9-4C80-AB09-5BE83A374988}" type="presOf" srcId="{2AF3EFAA-A156-4DD1-9407-6C2276DA36F1}" destId="{68DD1435-79CC-4265-AFD0-8B9072F9117A}" srcOrd="0" destOrd="0" presId="urn:microsoft.com/office/officeart/2008/layout/VerticalAccentList"/>
    <dgm:cxn modelId="{566AA1AB-4131-47A4-AEC2-287B2705A321}" srcId="{82CFC125-D1A2-421B-9D44-B4762E4745C5}" destId="{8181EDC8-68B6-4EBA-9CE4-3336D3C46B5E}" srcOrd="0" destOrd="0" parTransId="{693986B3-EC8A-4AE8-9FF5-F14992788971}" sibTransId="{533D8F87-1B4D-4D21-BBCE-EBCABB1FC7CA}"/>
    <dgm:cxn modelId="{167EAFF8-3EB5-4D24-9824-369CC1F3E795}" srcId="{F3C62DA6-C289-4E97-B114-CEC3FBC34324}" destId="{55D5AA41-7641-41DE-B854-5F3940381FBC}" srcOrd="1" destOrd="0" parTransId="{F64BD242-84FE-4B3B-B02F-0C0FAE1C728E}" sibTransId="{CB5E41E9-92D2-40FD-95A5-6B2E87F35158}"/>
    <dgm:cxn modelId="{660EA5D3-3F27-45E0-949C-F58A35351000}" srcId="{2AF3EFAA-A156-4DD1-9407-6C2276DA36F1}" destId="{D2CEFF76-B3A2-44F5-92E8-44B6576A2E89}" srcOrd="0" destOrd="0" parTransId="{04B035D0-A66A-42DA-A611-8CBB7A055217}" sibTransId="{0CCD3463-6F69-4CD2-BB29-8BA278CC8F75}"/>
    <dgm:cxn modelId="{103D3BF9-CE08-4367-880D-8D3CCC71CFC0}" type="presOf" srcId="{D2CEFF76-B3A2-44F5-92E8-44B6576A2E89}" destId="{4E643332-40E7-4C34-AF0B-4B341CA91F39}" srcOrd="0" destOrd="0" presId="urn:microsoft.com/office/officeart/2008/layout/VerticalAccentList"/>
    <dgm:cxn modelId="{F8B6045A-3A61-4A69-B886-30B56E5EC1AB}" type="presOf" srcId="{F3C62DA6-C289-4E97-B114-CEC3FBC34324}" destId="{1C10CBA2-4EF3-41CE-AC1C-7FBAFFDEA3DD}" srcOrd="0" destOrd="0" presId="urn:microsoft.com/office/officeart/2008/layout/VerticalAccentList"/>
    <dgm:cxn modelId="{4CD24627-C7D1-48E2-A461-0900967EE9FA}" type="presParOf" srcId="{1C10CBA2-4EF3-41CE-AC1C-7FBAFFDEA3DD}" destId="{ED24C788-3B12-4287-ADAE-54EA328D1999}" srcOrd="0" destOrd="0" presId="urn:microsoft.com/office/officeart/2008/layout/VerticalAccentList"/>
    <dgm:cxn modelId="{6063829A-5AD7-4986-9AF8-72558987C411}" type="presParOf" srcId="{ED24C788-3B12-4287-ADAE-54EA328D1999}" destId="{68DD1435-79CC-4265-AFD0-8B9072F9117A}" srcOrd="0" destOrd="0" presId="urn:microsoft.com/office/officeart/2008/layout/VerticalAccentList"/>
    <dgm:cxn modelId="{676388F6-5ADC-4FF8-832E-2CD5B8FF0491}" type="presParOf" srcId="{1C10CBA2-4EF3-41CE-AC1C-7FBAFFDEA3DD}" destId="{AD666A4E-637C-4DD8-8A68-0F0AAE2CE486}" srcOrd="1" destOrd="0" presId="urn:microsoft.com/office/officeart/2008/layout/VerticalAccentList"/>
    <dgm:cxn modelId="{16917A54-9B23-49D9-88EC-E0E535C19B0B}" type="presParOf" srcId="{AD666A4E-637C-4DD8-8A68-0F0AAE2CE486}" destId="{03CD06FA-8A3F-49C7-BC96-B7534C5AE2EE}" srcOrd="0" destOrd="0" presId="urn:microsoft.com/office/officeart/2008/layout/VerticalAccentList"/>
    <dgm:cxn modelId="{34CCB7C5-DF0A-447A-A36A-68E1F37D8CBE}" type="presParOf" srcId="{AD666A4E-637C-4DD8-8A68-0F0AAE2CE486}" destId="{640F8AD7-A967-481F-98D3-102F7B24C952}" srcOrd="1" destOrd="0" presId="urn:microsoft.com/office/officeart/2008/layout/VerticalAccentList"/>
    <dgm:cxn modelId="{69BA26E6-8C68-4F1B-8264-94C3E9084CC8}" type="presParOf" srcId="{AD666A4E-637C-4DD8-8A68-0F0AAE2CE486}" destId="{6E033F63-4982-4314-9E0F-E2CA08BF8839}" srcOrd="2" destOrd="0" presId="urn:microsoft.com/office/officeart/2008/layout/VerticalAccentList"/>
    <dgm:cxn modelId="{C41D1EAC-10C1-48E2-B510-565646D8CB8A}" type="presParOf" srcId="{AD666A4E-637C-4DD8-8A68-0F0AAE2CE486}" destId="{5700D4DF-0C2E-491B-9982-78529CE2A22E}" srcOrd="3" destOrd="0" presId="urn:microsoft.com/office/officeart/2008/layout/VerticalAccentList"/>
    <dgm:cxn modelId="{AE872D4D-FA7B-467F-AE45-AC39FF6F07D4}" type="presParOf" srcId="{AD666A4E-637C-4DD8-8A68-0F0AAE2CE486}" destId="{0A98A097-15F1-4ACD-A65D-487697CD596E}" srcOrd="4" destOrd="0" presId="urn:microsoft.com/office/officeart/2008/layout/VerticalAccentList"/>
    <dgm:cxn modelId="{4C98ED60-B9CB-49C6-8847-79E9A4905403}" type="presParOf" srcId="{AD666A4E-637C-4DD8-8A68-0F0AAE2CE486}" destId="{A87F5146-DB23-4019-9BBD-FB68E073A2C0}" srcOrd="5" destOrd="0" presId="urn:microsoft.com/office/officeart/2008/layout/VerticalAccentList"/>
    <dgm:cxn modelId="{31FD43D4-4129-48BB-B5CF-CFF212D5A1C0}" type="presParOf" srcId="{AD666A4E-637C-4DD8-8A68-0F0AAE2CE486}" destId="{0248CF6A-C339-462D-9EC8-1C7E90520124}" srcOrd="6" destOrd="0" presId="urn:microsoft.com/office/officeart/2008/layout/VerticalAccentList"/>
    <dgm:cxn modelId="{C00C14F0-4C6A-483C-9ADD-795B560FC88D}" type="presParOf" srcId="{AD666A4E-637C-4DD8-8A68-0F0AAE2CE486}" destId="{4E643332-40E7-4C34-AF0B-4B341CA91F39}" srcOrd="7" destOrd="0" presId="urn:microsoft.com/office/officeart/2008/layout/VerticalAccentList"/>
    <dgm:cxn modelId="{A4DD8A35-9E35-4AC7-8865-15B39AE9190E}" type="presParOf" srcId="{1C10CBA2-4EF3-41CE-AC1C-7FBAFFDEA3DD}" destId="{58343F62-2CB6-4789-89AC-368137FDCC9C}" srcOrd="2" destOrd="0" presId="urn:microsoft.com/office/officeart/2008/layout/VerticalAccentList"/>
    <dgm:cxn modelId="{6782C2A7-925F-4E33-ACFF-28A37B535345}" type="presParOf" srcId="{1C10CBA2-4EF3-41CE-AC1C-7FBAFFDEA3DD}" destId="{0589C0C8-767E-4F26-83F7-5C3217822315}" srcOrd="3" destOrd="0" presId="urn:microsoft.com/office/officeart/2008/layout/VerticalAccentList"/>
    <dgm:cxn modelId="{9E917811-071F-472E-8CE4-CFFD62A90C4C}" type="presParOf" srcId="{0589C0C8-767E-4F26-83F7-5C3217822315}" destId="{6A758B22-CBBD-4142-BD2C-7E81A8FE63DD}" srcOrd="0" destOrd="0" presId="urn:microsoft.com/office/officeart/2008/layout/VerticalAccentList"/>
    <dgm:cxn modelId="{D40DC33E-D7E2-4E67-9BF7-E81B50559F16}" type="presParOf" srcId="{1C10CBA2-4EF3-41CE-AC1C-7FBAFFDEA3DD}" destId="{89ED9DB2-5032-4087-AD80-A39ACEF6250A}" srcOrd="4" destOrd="0" presId="urn:microsoft.com/office/officeart/2008/layout/VerticalAccentList"/>
    <dgm:cxn modelId="{3725B7A7-6DD4-4CE2-B023-7D9F11B13F0B}" type="presParOf" srcId="{89ED9DB2-5032-4087-AD80-A39ACEF6250A}" destId="{99163CDB-08C0-47D7-B090-80F333C4D867}" srcOrd="0" destOrd="0" presId="urn:microsoft.com/office/officeart/2008/layout/VerticalAccentList"/>
    <dgm:cxn modelId="{C66D809F-91F1-4DFE-8EEE-531B6913CD11}" type="presParOf" srcId="{89ED9DB2-5032-4087-AD80-A39ACEF6250A}" destId="{C3E90495-89B3-4CB1-9CC9-A7FB3ABF35B6}" srcOrd="1" destOrd="0" presId="urn:microsoft.com/office/officeart/2008/layout/VerticalAccentList"/>
    <dgm:cxn modelId="{EEDDAB94-3AA3-4EC6-A0C6-C75C50B35E7C}" type="presParOf" srcId="{89ED9DB2-5032-4087-AD80-A39ACEF6250A}" destId="{524FA6FE-7394-4E49-B586-8B4BE36947DA}" srcOrd="2" destOrd="0" presId="urn:microsoft.com/office/officeart/2008/layout/VerticalAccentList"/>
    <dgm:cxn modelId="{6D544633-59C2-47D5-ACAC-4BBC05C7DD51}" type="presParOf" srcId="{89ED9DB2-5032-4087-AD80-A39ACEF6250A}" destId="{D851CF8B-6659-4A58-8304-A2CFC1C64489}" srcOrd="3" destOrd="0" presId="urn:microsoft.com/office/officeart/2008/layout/VerticalAccentList"/>
    <dgm:cxn modelId="{A2C5C1C6-AC47-45BE-9E3B-F5CCF5C7B451}" type="presParOf" srcId="{89ED9DB2-5032-4087-AD80-A39ACEF6250A}" destId="{445EA8AE-7324-4E73-BB22-451DF7FF5693}" srcOrd="4" destOrd="0" presId="urn:microsoft.com/office/officeart/2008/layout/VerticalAccentList"/>
    <dgm:cxn modelId="{A9A3A38C-97F7-462E-8F56-CAC7C5FADFC6}" type="presParOf" srcId="{89ED9DB2-5032-4087-AD80-A39ACEF6250A}" destId="{C263C239-547C-480E-A38F-A4B0DBDB006B}" srcOrd="5" destOrd="0" presId="urn:microsoft.com/office/officeart/2008/layout/VerticalAccentList"/>
    <dgm:cxn modelId="{7493CE64-6E3A-4006-A3C9-0032C1AF13F1}" type="presParOf" srcId="{89ED9DB2-5032-4087-AD80-A39ACEF6250A}" destId="{0EE87E93-1FA8-4AD0-B370-B327ED77EC60}" srcOrd="6" destOrd="0" presId="urn:microsoft.com/office/officeart/2008/layout/VerticalAccentList"/>
    <dgm:cxn modelId="{D97C03CD-09C8-47CF-A37B-99B5BBE419C9}" type="presParOf" srcId="{89ED9DB2-5032-4087-AD80-A39ACEF6250A}" destId="{D3C86F61-556E-46A2-9D59-1CF96F90133F}" srcOrd="7" destOrd="0" presId="urn:microsoft.com/office/officeart/2008/layout/VerticalAccentList"/>
    <dgm:cxn modelId="{72797C09-B6AC-4130-A880-93D20F229B02}" type="presParOf" srcId="{1C10CBA2-4EF3-41CE-AC1C-7FBAFFDEA3DD}" destId="{4EECD7D9-6E86-419A-8E99-72C61A47CF9A}" srcOrd="5" destOrd="0" presId="urn:microsoft.com/office/officeart/2008/layout/VerticalAccentList"/>
    <dgm:cxn modelId="{02C101E2-9B66-45FB-9E91-48C8418C2B7E}" type="presParOf" srcId="{1C10CBA2-4EF3-41CE-AC1C-7FBAFFDEA3DD}" destId="{B6F227C7-DC04-43B2-8C7E-DE2BAA3DC7EF}" srcOrd="6" destOrd="0" presId="urn:microsoft.com/office/officeart/2008/layout/VerticalAccentList"/>
    <dgm:cxn modelId="{4363F59A-3539-4AB4-919A-E56CFAE6F115}" type="presParOf" srcId="{B6F227C7-DC04-43B2-8C7E-DE2BAA3DC7EF}" destId="{B09CC770-72E0-4A5C-A8EE-65E13FF891C7}" srcOrd="0" destOrd="0" presId="urn:microsoft.com/office/officeart/2008/layout/VerticalAccentList"/>
    <dgm:cxn modelId="{CB19F5E3-8CF3-40A4-B590-6A1BB369B12A}" type="presParOf" srcId="{1C10CBA2-4EF3-41CE-AC1C-7FBAFFDEA3DD}" destId="{624CF6C0-BDCD-4A41-A489-FE3AB3C516DA}" srcOrd="7" destOrd="0" presId="urn:microsoft.com/office/officeart/2008/layout/VerticalAccentList"/>
    <dgm:cxn modelId="{25F77E1D-1730-4CEE-A441-B863F438748B}" type="presParOf" srcId="{624CF6C0-BDCD-4A41-A489-FE3AB3C516DA}" destId="{92F5586F-FF9F-43E7-95F1-07B7A575B3D6}" srcOrd="0" destOrd="0" presId="urn:microsoft.com/office/officeart/2008/layout/VerticalAccentList"/>
    <dgm:cxn modelId="{7D6F3B9F-6CAF-4198-BA30-54654834E281}" type="presParOf" srcId="{624CF6C0-BDCD-4A41-A489-FE3AB3C516DA}" destId="{30A9809D-6804-417F-9B3C-496B7B529BE5}" srcOrd="1" destOrd="0" presId="urn:microsoft.com/office/officeart/2008/layout/VerticalAccentList"/>
    <dgm:cxn modelId="{D24C1CB7-BF9B-4ADD-AAEB-4E822C9252C3}" type="presParOf" srcId="{624CF6C0-BDCD-4A41-A489-FE3AB3C516DA}" destId="{4AB51569-DFB6-45DB-A2DF-DED2013A2F1E}" srcOrd="2" destOrd="0" presId="urn:microsoft.com/office/officeart/2008/layout/VerticalAccentList"/>
    <dgm:cxn modelId="{66B073C7-7033-453E-BEE3-CCDD08FE5D05}" type="presParOf" srcId="{624CF6C0-BDCD-4A41-A489-FE3AB3C516DA}" destId="{ADE3021F-71DE-4F5B-833C-EBB4897E0094}" srcOrd="3" destOrd="0" presId="urn:microsoft.com/office/officeart/2008/layout/VerticalAccentList"/>
    <dgm:cxn modelId="{FABD81E0-060C-4314-87DD-7E1C849F1DC9}" type="presParOf" srcId="{624CF6C0-BDCD-4A41-A489-FE3AB3C516DA}" destId="{F3F5BD12-33AF-450F-88C7-D51CB293DBAF}" srcOrd="4" destOrd="0" presId="urn:microsoft.com/office/officeart/2008/layout/VerticalAccentList"/>
    <dgm:cxn modelId="{2B45380B-6F93-4E29-BD8F-B438FFD23CD5}" type="presParOf" srcId="{624CF6C0-BDCD-4A41-A489-FE3AB3C516DA}" destId="{1CD21ACD-AC6A-495A-B2D3-B3561C3B2C37}" srcOrd="5" destOrd="0" presId="urn:microsoft.com/office/officeart/2008/layout/VerticalAccentList"/>
    <dgm:cxn modelId="{3982F3CF-E95D-40A0-93BA-9188962648A0}" type="presParOf" srcId="{624CF6C0-BDCD-4A41-A489-FE3AB3C516DA}" destId="{F3F720F5-760B-42DA-9400-1FDAB9D64126}" srcOrd="6" destOrd="0" presId="urn:microsoft.com/office/officeart/2008/layout/VerticalAccentList"/>
    <dgm:cxn modelId="{5B20426C-7AB4-42CC-8B4B-5CD2CF001A7D}" type="presParOf" srcId="{624CF6C0-BDCD-4A41-A489-FE3AB3C516DA}" destId="{0B0956E2-42E3-42A5-91DB-45A21677F6D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674CA-1395-49BB-9579-BD879DB458F8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79F2DF-A97C-46FA-A769-5F9C1506FB32}">
      <dgm:prSet phldrT="[Текст]"/>
      <dgm:spPr/>
      <dgm:t>
        <a:bodyPr/>
        <a:lstStyle/>
        <a:p>
          <a:r>
            <a:rPr lang="ru-RU" dirty="0" smtClean="0"/>
            <a:t>плюсы</a:t>
          </a:r>
          <a:endParaRPr lang="ru-RU" dirty="0"/>
        </a:p>
      </dgm:t>
    </dgm:pt>
    <dgm:pt modelId="{624C256F-06FB-471B-885D-FFE786C3FC8A}" type="parTrans" cxnId="{4FE33778-0441-4372-BBA7-3EFE5D1F07B3}">
      <dgm:prSet/>
      <dgm:spPr/>
      <dgm:t>
        <a:bodyPr/>
        <a:lstStyle/>
        <a:p>
          <a:endParaRPr lang="ru-RU"/>
        </a:p>
      </dgm:t>
    </dgm:pt>
    <dgm:pt modelId="{6E4D7817-9B44-46AD-B7D3-A26DE6CB675A}" type="sibTrans" cxnId="{4FE33778-0441-4372-BBA7-3EFE5D1F07B3}">
      <dgm:prSet/>
      <dgm:spPr/>
      <dgm:t>
        <a:bodyPr/>
        <a:lstStyle/>
        <a:p>
          <a:endParaRPr lang="ru-RU"/>
        </a:p>
      </dgm:t>
    </dgm:pt>
    <dgm:pt modelId="{783C37D2-2B5A-49E7-8035-F8508AED576E}">
      <dgm:prSet phldrT="[Текст]"/>
      <dgm:spPr/>
      <dgm:t>
        <a:bodyPr/>
        <a:lstStyle/>
        <a:p>
          <a:r>
            <a:rPr lang="ru-RU" dirty="0" smtClean="0"/>
            <a:t>доступность</a:t>
          </a:r>
          <a:endParaRPr lang="ru-RU" dirty="0"/>
        </a:p>
      </dgm:t>
    </dgm:pt>
    <dgm:pt modelId="{E2EA6C15-71B2-4ED8-868B-3813194E92CA}" type="parTrans" cxnId="{55F33EDA-19C2-4298-92A7-6037CE930D6B}">
      <dgm:prSet/>
      <dgm:spPr/>
      <dgm:t>
        <a:bodyPr/>
        <a:lstStyle/>
        <a:p>
          <a:endParaRPr lang="ru-RU"/>
        </a:p>
      </dgm:t>
    </dgm:pt>
    <dgm:pt modelId="{7E39C391-B6F3-489C-B6E7-EDA7B61EA2FF}" type="sibTrans" cxnId="{55F33EDA-19C2-4298-92A7-6037CE930D6B}">
      <dgm:prSet/>
      <dgm:spPr/>
      <dgm:t>
        <a:bodyPr/>
        <a:lstStyle/>
        <a:p>
          <a:endParaRPr lang="ru-RU"/>
        </a:p>
      </dgm:t>
    </dgm:pt>
    <dgm:pt modelId="{C9041069-AB5F-446D-9EA0-32E85D72A2A5}">
      <dgm:prSet phldrT="[Текст]"/>
      <dgm:spPr/>
      <dgm:t>
        <a:bodyPr/>
        <a:lstStyle/>
        <a:p>
          <a:r>
            <a:rPr lang="ru-RU" dirty="0" smtClean="0"/>
            <a:t>небольшие временные затраты</a:t>
          </a:r>
          <a:endParaRPr lang="ru-RU" dirty="0"/>
        </a:p>
      </dgm:t>
    </dgm:pt>
    <dgm:pt modelId="{25417C60-D4E5-4DDD-ABA0-F0058F3EDAC7}" type="parTrans" cxnId="{D6209C07-AF84-46B0-8EF5-9AD5D265BAD7}">
      <dgm:prSet/>
      <dgm:spPr/>
      <dgm:t>
        <a:bodyPr/>
        <a:lstStyle/>
        <a:p>
          <a:endParaRPr lang="ru-RU"/>
        </a:p>
      </dgm:t>
    </dgm:pt>
    <dgm:pt modelId="{5D00375E-574C-4020-8AC4-3F9B548AF395}" type="sibTrans" cxnId="{D6209C07-AF84-46B0-8EF5-9AD5D265BAD7}">
      <dgm:prSet/>
      <dgm:spPr/>
      <dgm:t>
        <a:bodyPr/>
        <a:lstStyle/>
        <a:p>
          <a:endParaRPr lang="ru-RU"/>
        </a:p>
      </dgm:t>
    </dgm:pt>
    <dgm:pt modelId="{6793DA21-CE2B-40E2-9372-EBDECE620A61}">
      <dgm:prSet phldrT="[Текст]"/>
      <dgm:spPr/>
      <dgm:t>
        <a:bodyPr/>
        <a:lstStyle/>
        <a:p>
          <a:r>
            <a:rPr lang="ru-RU" dirty="0" smtClean="0"/>
            <a:t>личностно-</a:t>
          </a:r>
          <a:r>
            <a:rPr lang="ru-RU" dirty="0" err="1" smtClean="0"/>
            <a:t>деятельностный</a:t>
          </a:r>
          <a:r>
            <a:rPr lang="ru-RU" dirty="0" smtClean="0"/>
            <a:t> подход</a:t>
          </a:r>
          <a:endParaRPr lang="ru-RU" dirty="0"/>
        </a:p>
      </dgm:t>
    </dgm:pt>
    <dgm:pt modelId="{9CC6B600-7EF1-4424-BF32-C10460F34712}" type="parTrans" cxnId="{92BD856E-4F78-4D30-A4DD-1C3D76FA51C7}">
      <dgm:prSet/>
      <dgm:spPr/>
      <dgm:t>
        <a:bodyPr/>
        <a:lstStyle/>
        <a:p>
          <a:endParaRPr lang="ru-RU"/>
        </a:p>
      </dgm:t>
    </dgm:pt>
    <dgm:pt modelId="{C4D8BD77-C8D9-4756-BC12-A8639E5C8CC3}" type="sibTrans" cxnId="{92BD856E-4F78-4D30-A4DD-1C3D76FA51C7}">
      <dgm:prSet/>
      <dgm:spPr/>
      <dgm:t>
        <a:bodyPr/>
        <a:lstStyle/>
        <a:p>
          <a:endParaRPr lang="ru-RU"/>
        </a:p>
      </dgm:t>
    </dgm:pt>
    <dgm:pt modelId="{CA4906EC-26DC-4765-B96C-238C6D069CED}">
      <dgm:prSet phldrT="[Текст]"/>
      <dgm:spPr/>
      <dgm:t>
        <a:bodyPr/>
        <a:lstStyle/>
        <a:p>
          <a:r>
            <a:rPr lang="ru-RU" dirty="0" smtClean="0"/>
            <a:t>соответствие задачам ООП ДОУ</a:t>
          </a:r>
          <a:endParaRPr lang="ru-RU" dirty="0"/>
        </a:p>
      </dgm:t>
    </dgm:pt>
    <dgm:pt modelId="{710C49EC-B8F5-4726-8B8B-BAEC18E21392}" type="parTrans" cxnId="{2B24437A-48AE-4F2D-BA7D-36D395232358}">
      <dgm:prSet/>
      <dgm:spPr/>
      <dgm:t>
        <a:bodyPr/>
        <a:lstStyle/>
        <a:p>
          <a:endParaRPr lang="ru-RU"/>
        </a:p>
      </dgm:t>
    </dgm:pt>
    <dgm:pt modelId="{0A4B0D69-EDCB-4E05-99EC-010788005481}" type="sibTrans" cxnId="{2B24437A-48AE-4F2D-BA7D-36D395232358}">
      <dgm:prSet/>
      <dgm:spPr/>
      <dgm:t>
        <a:bodyPr/>
        <a:lstStyle/>
        <a:p>
          <a:endParaRPr lang="ru-RU"/>
        </a:p>
      </dgm:t>
    </dgm:pt>
    <dgm:pt modelId="{118BB6D3-82B4-4863-8B59-2F307B8A1FE1}" type="pres">
      <dgm:prSet presAssocID="{2E0674CA-1395-49BB-9579-BD879DB458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B8C8B-12A8-415B-BFC5-38A64DF08531}" type="pres">
      <dgm:prSet presAssocID="{CE79F2DF-A97C-46FA-A769-5F9C1506FB32}" presName="centerShape" presStyleLbl="node0" presStyleIdx="0" presStyleCnt="1"/>
      <dgm:spPr/>
      <dgm:t>
        <a:bodyPr/>
        <a:lstStyle/>
        <a:p>
          <a:endParaRPr lang="ru-RU"/>
        </a:p>
      </dgm:t>
    </dgm:pt>
    <dgm:pt modelId="{B9D88D91-030F-4E80-A262-E7467BD2C1E1}" type="pres">
      <dgm:prSet presAssocID="{E2EA6C15-71B2-4ED8-868B-3813194E92C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46A39C4-C3B4-497F-938A-8B0A5619E9B7}" type="pres">
      <dgm:prSet presAssocID="{E2EA6C15-71B2-4ED8-868B-3813194E92C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941616B-C44D-4F56-8EC7-4DE2BC6F8881}" type="pres">
      <dgm:prSet presAssocID="{783C37D2-2B5A-49E7-8035-F8508AED576E}" presName="node" presStyleLbl="node1" presStyleIdx="0" presStyleCnt="4" custScaleX="187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66E85-384E-4FCE-B60B-F741BD90E273}" type="pres">
      <dgm:prSet presAssocID="{25417C60-D4E5-4DDD-ABA0-F0058F3EDAC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70B0A0-10BA-4503-83A6-C69AC66DD3BA}" type="pres">
      <dgm:prSet presAssocID="{25417C60-D4E5-4DDD-ABA0-F0058F3EDAC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43BAB0C-0A15-4515-8DCE-AB3B0E31DDD2}" type="pres">
      <dgm:prSet presAssocID="{C9041069-AB5F-446D-9EA0-32E85D72A2A5}" presName="node" presStyleLbl="node1" presStyleIdx="1" presStyleCnt="4" custScaleY="17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A9C02-8A50-49B0-86BD-3469C6216426}" type="pres">
      <dgm:prSet presAssocID="{9CC6B600-7EF1-4424-BF32-C10460F3471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F8437D5-DEAD-400C-959A-82092712701F}" type="pres">
      <dgm:prSet presAssocID="{9CC6B600-7EF1-4424-BF32-C10460F3471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F4ACBA4-D492-4A42-8285-D28548F91A1F}" type="pres">
      <dgm:prSet presAssocID="{6793DA21-CE2B-40E2-9372-EBDECE620A61}" presName="node" presStyleLbl="node1" presStyleIdx="2" presStyleCnt="4" custScaleX="17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62B0E-7894-4E4E-8833-EEB43E45A1A0}" type="pres">
      <dgm:prSet presAssocID="{710C49EC-B8F5-4726-8B8B-BAEC18E2139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F983413-540E-4689-9F40-A4E5D7D41D0B}" type="pres">
      <dgm:prSet presAssocID="{710C49EC-B8F5-4726-8B8B-BAEC18E2139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F603AFD-216D-4167-A941-D82D256D8C2E}" type="pres">
      <dgm:prSet presAssocID="{CA4906EC-26DC-4765-B96C-238C6D069CED}" presName="node" presStyleLbl="node1" presStyleIdx="3" presStyleCnt="4" custScaleY="17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33EDA-19C2-4298-92A7-6037CE930D6B}" srcId="{CE79F2DF-A97C-46FA-A769-5F9C1506FB32}" destId="{783C37D2-2B5A-49E7-8035-F8508AED576E}" srcOrd="0" destOrd="0" parTransId="{E2EA6C15-71B2-4ED8-868B-3813194E92CA}" sibTransId="{7E39C391-B6F3-489C-B6E7-EDA7B61EA2FF}"/>
    <dgm:cxn modelId="{4FE33778-0441-4372-BBA7-3EFE5D1F07B3}" srcId="{2E0674CA-1395-49BB-9579-BD879DB458F8}" destId="{CE79F2DF-A97C-46FA-A769-5F9C1506FB32}" srcOrd="0" destOrd="0" parTransId="{624C256F-06FB-471B-885D-FFE786C3FC8A}" sibTransId="{6E4D7817-9B44-46AD-B7D3-A26DE6CB675A}"/>
    <dgm:cxn modelId="{0AAA9074-C248-48B9-9D59-3DBD8E442537}" type="presOf" srcId="{2E0674CA-1395-49BB-9579-BD879DB458F8}" destId="{118BB6D3-82B4-4863-8B59-2F307B8A1FE1}" srcOrd="0" destOrd="0" presId="urn:microsoft.com/office/officeart/2005/8/layout/radial5"/>
    <dgm:cxn modelId="{92BD856E-4F78-4D30-A4DD-1C3D76FA51C7}" srcId="{CE79F2DF-A97C-46FA-A769-5F9C1506FB32}" destId="{6793DA21-CE2B-40E2-9372-EBDECE620A61}" srcOrd="2" destOrd="0" parTransId="{9CC6B600-7EF1-4424-BF32-C10460F34712}" sibTransId="{C4D8BD77-C8D9-4756-BC12-A8639E5C8CC3}"/>
    <dgm:cxn modelId="{94F4D5B4-B602-4C6D-935F-143BC302F987}" type="presOf" srcId="{E2EA6C15-71B2-4ED8-868B-3813194E92CA}" destId="{B46A39C4-C3B4-497F-938A-8B0A5619E9B7}" srcOrd="1" destOrd="0" presId="urn:microsoft.com/office/officeart/2005/8/layout/radial5"/>
    <dgm:cxn modelId="{19EFB5F4-0039-4FE7-B0AC-65ABB59CB303}" type="presOf" srcId="{783C37D2-2B5A-49E7-8035-F8508AED576E}" destId="{4941616B-C44D-4F56-8EC7-4DE2BC6F8881}" srcOrd="0" destOrd="0" presId="urn:microsoft.com/office/officeart/2005/8/layout/radial5"/>
    <dgm:cxn modelId="{56A9B053-F7E5-4B21-9EA9-8E116EA3A79E}" type="presOf" srcId="{9CC6B600-7EF1-4424-BF32-C10460F34712}" destId="{B5AA9C02-8A50-49B0-86BD-3469C6216426}" srcOrd="0" destOrd="0" presId="urn:microsoft.com/office/officeart/2005/8/layout/radial5"/>
    <dgm:cxn modelId="{25EA9684-6CFD-43D7-88D1-2E87CD78BB7D}" type="presOf" srcId="{25417C60-D4E5-4DDD-ABA0-F0058F3EDAC7}" destId="{8870B0A0-10BA-4503-83A6-C69AC66DD3BA}" srcOrd="1" destOrd="0" presId="urn:microsoft.com/office/officeart/2005/8/layout/radial5"/>
    <dgm:cxn modelId="{712D3B88-345F-4145-9CB4-6C03899345D1}" type="presOf" srcId="{6793DA21-CE2B-40E2-9372-EBDECE620A61}" destId="{2F4ACBA4-D492-4A42-8285-D28548F91A1F}" srcOrd="0" destOrd="0" presId="urn:microsoft.com/office/officeart/2005/8/layout/radial5"/>
    <dgm:cxn modelId="{B0130E78-3240-4BA8-B6AA-54B5DEBCCF40}" type="presOf" srcId="{9CC6B600-7EF1-4424-BF32-C10460F34712}" destId="{FF8437D5-DEAD-400C-959A-82092712701F}" srcOrd="1" destOrd="0" presId="urn:microsoft.com/office/officeart/2005/8/layout/radial5"/>
    <dgm:cxn modelId="{2B24437A-48AE-4F2D-BA7D-36D395232358}" srcId="{CE79F2DF-A97C-46FA-A769-5F9C1506FB32}" destId="{CA4906EC-26DC-4765-B96C-238C6D069CED}" srcOrd="3" destOrd="0" parTransId="{710C49EC-B8F5-4726-8B8B-BAEC18E21392}" sibTransId="{0A4B0D69-EDCB-4E05-99EC-010788005481}"/>
    <dgm:cxn modelId="{EB74DA3B-1D42-42F0-9B4A-AB5A1DC41B36}" type="presOf" srcId="{25417C60-D4E5-4DDD-ABA0-F0058F3EDAC7}" destId="{A6966E85-384E-4FCE-B60B-F741BD90E273}" srcOrd="0" destOrd="0" presId="urn:microsoft.com/office/officeart/2005/8/layout/radial5"/>
    <dgm:cxn modelId="{243CA605-EBD4-4291-A31B-158CEB7D555F}" type="presOf" srcId="{C9041069-AB5F-446D-9EA0-32E85D72A2A5}" destId="{D43BAB0C-0A15-4515-8DCE-AB3B0E31DDD2}" srcOrd="0" destOrd="0" presId="urn:microsoft.com/office/officeart/2005/8/layout/radial5"/>
    <dgm:cxn modelId="{4D690484-3374-4E5E-9536-E1BCD8CC9A51}" type="presOf" srcId="{E2EA6C15-71B2-4ED8-868B-3813194E92CA}" destId="{B9D88D91-030F-4E80-A262-E7467BD2C1E1}" srcOrd="0" destOrd="0" presId="urn:microsoft.com/office/officeart/2005/8/layout/radial5"/>
    <dgm:cxn modelId="{8621B425-E333-46F2-996E-350CE29D2669}" type="presOf" srcId="{CE79F2DF-A97C-46FA-A769-5F9C1506FB32}" destId="{DD5B8C8B-12A8-415B-BFC5-38A64DF08531}" srcOrd="0" destOrd="0" presId="urn:microsoft.com/office/officeart/2005/8/layout/radial5"/>
    <dgm:cxn modelId="{0D789A89-7A31-4B42-AD13-5E51BC3185BF}" type="presOf" srcId="{CA4906EC-26DC-4765-B96C-238C6D069CED}" destId="{CF603AFD-216D-4167-A941-D82D256D8C2E}" srcOrd="0" destOrd="0" presId="urn:microsoft.com/office/officeart/2005/8/layout/radial5"/>
    <dgm:cxn modelId="{8F3A0ADC-6739-4599-9DA0-872F9D14EE5D}" type="presOf" srcId="{710C49EC-B8F5-4726-8B8B-BAEC18E21392}" destId="{01562B0E-7894-4E4E-8833-EEB43E45A1A0}" srcOrd="0" destOrd="0" presId="urn:microsoft.com/office/officeart/2005/8/layout/radial5"/>
    <dgm:cxn modelId="{D6209C07-AF84-46B0-8EF5-9AD5D265BAD7}" srcId="{CE79F2DF-A97C-46FA-A769-5F9C1506FB32}" destId="{C9041069-AB5F-446D-9EA0-32E85D72A2A5}" srcOrd="1" destOrd="0" parTransId="{25417C60-D4E5-4DDD-ABA0-F0058F3EDAC7}" sibTransId="{5D00375E-574C-4020-8AC4-3F9B548AF395}"/>
    <dgm:cxn modelId="{63C40B5C-0C43-4853-B2B4-17404D78E002}" type="presOf" srcId="{710C49EC-B8F5-4726-8B8B-BAEC18E21392}" destId="{1F983413-540E-4689-9F40-A4E5D7D41D0B}" srcOrd="1" destOrd="0" presId="urn:microsoft.com/office/officeart/2005/8/layout/radial5"/>
    <dgm:cxn modelId="{40E17D5A-7439-47DA-A48A-60C8C88B1B89}" type="presParOf" srcId="{118BB6D3-82B4-4863-8B59-2F307B8A1FE1}" destId="{DD5B8C8B-12A8-415B-BFC5-38A64DF08531}" srcOrd="0" destOrd="0" presId="urn:microsoft.com/office/officeart/2005/8/layout/radial5"/>
    <dgm:cxn modelId="{3F336755-873E-4795-B840-29070281F7BE}" type="presParOf" srcId="{118BB6D3-82B4-4863-8B59-2F307B8A1FE1}" destId="{B9D88D91-030F-4E80-A262-E7467BD2C1E1}" srcOrd="1" destOrd="0" presId="urn:microsoft.com/office/officeart/2005/8/layout/radial5"/>
    <dgm:cxn modelId="{CA56555E-2AD9-4876-A336-3DDB3A3B6FC9}" type="presParOf" srcId="{B9D88D91-030F-4E80-A262-E7467BD2C1E1}" destId="{B46A39C4-C3B4-497F-938A-8B0A5619E9B7}" srcOrd="0" destOrd="0" presId="urn:microsoft.com/office/officeart/2005/8/layout/radial5"/>
    <dgm:cxn modelId="{EB59FC85-43D6-436F-921B-4C48ED4A997B}" type="presParOf" srcId="{118BB6D3-82B4-4863-8B59-2F307B8A1FE1}" destId="{4941616B-C44D-4F56-8EC7-4DE2BC6F8881}" srcOrd="2" destOrd="0" presId="urn:microsoft.com/office/officeart/2005/8/layout/radial5"/>
    <dgm:cxn modelId="{F5FD67A8-CE7E-4C9B-86F6-4F3AE9D31919}" type="presParOf" srcId="{118BB6D3-82B4-4863-8B59-2F307B8A1FE1}" destId="{A6966E85-384E-4FCE-B60B-F741BD90E273}" srcOrd="3" destOrd="0" presId="urn:microsoft.com/office/officeart/2005/8/layout/radial5"/>
    <dgm:cxn modelId="{4AECC464-EC80-43A4-A58C-818E0D324F3A}" type="presParOf" srcId="{A6966E85-384E-4FCE-B60B-F741BD90E273}" destId="{8870B0A0-10BA-4503-83A6-C69AC66DD3BA}" srcOrd="0" destOrd="0" presId="urn:microsoft.com/office/officeart/2005/8/layout/radial5"/>
    <dgm:cxn modelId="{E08F36A1-75D8-48CC-ADD7-CC6850999334}" type="presParOf" srcId="{118BB6D3-82B4-4863-8B59-2F307B8A1FE1}" destId="{D43BAB0C-0A15-4515-8DCE-AB3B0E31DDD2}" srcOrd="4" destOrd="0" presId="urn:microsoft.com/office/officeart/2005/8/layout/radial5"/>
    <dgm:cxn modelId="{168EF049-DACB-4567-8625-0A0E24B8636F}" type="presParOf" srcId="{118BB6D3-82B4-4863-8B59-2F307B8A1FE1}" destId="{B5AA9C02-8A50-49B0-86BD-3469C6216426}" srcOrd="5" destOrd="0" presId="urn:microsoft.com/office/officeart/2005/8/layout/radial5"/>
    <dgm:cxn modelId="{7B835F9C-E81F-494A-A426-02AFA58D6C61}" type="presParOf" srcId="{B5AA9C02-8A50-49B0-86BD-3469C6216426}" destId="{FF8437D5-DEAD-400C-959A-82092712701F}" srcOrd="0" destOrd="0" presId="urn:microsoft.com/office/officeart/2005/8/layout/radial5"/>
    <dgm:cxn modelId="{F225034A-29B3-45BE-8DD4-3C35429D98FF}" type="presParOf" srcId="{118BB6D3-82B4-4863-8B59-2F307B8A1FE1}" destId="{2F4ACBA4-D492-4A42-8285-D28548F91A1F}" srcOrd="6" destOrd="0" presId="urn:microsoft.com/office/officeart/2005/8/layout/radial5"/>
    <dgm:cxn modelId="{64DC3592-B31C-4D0D-9ED0-B67C3B47A9A7}" type="presParOf" srcId="{118BB6D3-82B4-4863-8B59-2F307B8A1FE1}" destId="{01562B0E-7894-4E4E-8833-EEB43E45A1A0}" srcOrd="7" destOrd="0" presId="urn:microsoft.com/office/officeart/2005/8/layout/radial5"/>
    <dgm:cxn modelId="{DF2FB65C-673E-4EDE-A6A2-F1683A18C928}" type="presParOf" srcId="{01562B0E-7894-4E4E-8833-EEB43E45A1A0}" destId="{1F983413-540E-4689-9F40-A4E5D7D41D0B}" srcOrd="0" destOrd="0" presId="urn:microsoft.com/office/officeart/2005/8/layout/radial5"/>
    <dgm:cxn modelId="{CCF7EC42-BBE0-42F0-A717-EA4115E597FC}" type="presParOf" srcId="{118BB6D3-82B4-4863-8B59-2F307B8A1FE1}" destId="{CF603AFD-216D-4167-A941-D82D256D8C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93F9884-EDEC-4415-91CC-9F429F66FF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C6F6AD5-F4E8-4437-977C-5187320D3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615808" cy="29969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Муниципальное бюджетное дошкольное образовательное  учреждение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детский сад № 4 муниципального образования Каневской район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357562"/>
            <a:ext cx="7626424" cy="2807742"/>
          </a:xfrm>
        </p:spPr>
        <p:txBody>
          <a:bodyPr numCol="1"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ДИАГНОСТИКА </a:t>
            </a:r>
            <a:r>
              <a:rPr lang="ru-RU" b="1" dirty="0" smtClean="0">
                <a:solidFill>
                  <a:srgbClr val="C00000"/>
                </a:solidFill>
              </a:rPr>
              <a:t>МАТЕМАТИЧЕСКИХ СПОСОБНОСТЕЙ ДЕТЕЙ </a:t>
            </a:r>
            <a:r>
              <a:rPr lang="ru-RU" b="1" dirty="0">
                <a:solidFill>
                  <a:srgbClr val="C00000"/>
                </a:solidFill>
              </a:rPr>
              <a:t>СТАРШЕГО </a:t>
            </a:r>
            <a:r>
              <a:rPr lang="ru-RU" b="1" dirty="0" smtClean="0">
                <a:solidFill>
                  <a:srgbClr val="C00000"/>
                </a:solidFill>
              </a:rPr>
              <a:t>ДОШКОЛЬНОГО ВОЗРАСТА 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из опыта работы по выявлению 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одарённых детей</a:t>
            </a:r>
            <a:endParaRPr lang="ru-RU" b="1" dirty="0">
              <a:solidFill>
                <a:srgbClr val="C00000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Подготовила: старший воспитатель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Белицкая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Анна Алексеевна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760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6781800" cy="10870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Диагностические методики </a:t>
            </a:r>
            <a:r>
              <a:rPr lang="ru-RU" sz="2800" dirty="0" err="1" smtClean="0"/>
              <a:t>А.В.Белошистой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2388"/>
              </p:ext>
            </p:extLst>
          </p:nvPr>
        </p:nvGraphicFramePr>
        <p:xfrm>
          <a:off x="323528" y="404664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Диагностическая ситуация 1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59" y="685800"/>
            <a:ext cx="5178881" cy="3886200"/>
          </a:xfrm>
        </p:spPr>
      </p:pic>
    </p:spTree>
    <p:extLst>
      <p:ext uri="{BB962C8B-B14F-4D97-AF65-F5344CB8AC3E}">
        <p14:creationId xmlns:p14="http://schemas.microsoft.com/office/powerpoint/2010/main" val="22311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81128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61" y="685800"/>
            <a:ext cx="5180277" cy="3886200"/>
          </a:xfrm>
        </p:spPr>
      </p:pic>
    </p:spTree>
    <p:extLst>
      <p:ext uri="{BB962C8B-B14F-4D97-AF65-F5344CB8AC3E}">
        <p14:creationId xmlns:p14="http://schemas.microsoft.com/office/powerpoint/2010/main" val="30964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81128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55" y="685800"/>
            <a:ext cx="5182890" cy="3886200"/>
          </a:xfrm>
        </p:spPr>
      </p:pic>
    </p:spTree>
    <p:extLst>
      <p:ext uri="{BB962C8B-B14F-4D97-AF65-F5344CB8AC3E}">
        <p14:creationId xmlns:p14="http://schemas.microsoft.com/office/powerpoint/2010/main" val="27505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81128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Вариант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149" y="685800"/>
            <a:ext cx="5185501" cy="3886200"/>
          </a:xfrm>
        </p:spPr>
      </p:pic>
    </p:spTree>
    <p:extLst>
      <p:ext uri="{BB962C8B-B14F-4D97-AF65-F5344CB8AC3E}">
        <p14:creationId xmlns:p14="http://schemas.microsoft.com/office/powerpoint/2010/main" val="36529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013176"/>
            <a:ext cx="6781800" cy="108701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Знание геометрических форм</a:t>
            </a:r>
            <a:endParaRPr lang="ru-RU" sz="3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948" y="2347332"/>
            <a:ext cx="4824536" cy="7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869160"/>
            <a:ext cx="6781800" cy="130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Диагностический тест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07" y="685800"/>
            <a:ext cx="5182985" cy="3886200"/>
          </a:xfrm>
        </p:spPr>
      </p:pic>
    </p:spTree>
    <p:extLst>
      <p:ext uri="{BB962C8B-B14F-4D97-AF65-F5344CB8AC3E}">
        <p14:creationId xmlns:p14="http://schemas.microsoft.com/office/powerpoint/2010/main" val="27792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97381"/>
              </p:ext>
            </p:extLst>
          </p:nvPr>
        </p:nvGraphicFramePr>
        <p:xfrm>
          <a:off x="899590" y="908720"/>
          <a:ext cx="7776866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426"/>
                <a:gridCol w="1697156"/>
                <a:gridCol w="688426"/>
                <a:gridCol w="688426"/>
                <a:gridCol w="688426"/>
                <a:gridCol w="688426"/>
                <a:gridCol w="688426"/>
                <a:gridCol w="841771"/>
                <a:gridCol w="603327"/>
                <a:gridCol w="504056"/>
              </a:tblGrid>
              <a:tr h="184340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Анализ-синтез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Понятие формы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Первоначальные мат.представления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Маша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Саша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Даша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 по группе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350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781800" cy="10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Математический центр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6390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157192"/>
            <a:ext cx="6781800" cy="943000"/>
          </a:xfrm>
        </p:spPr>
        <p:txBody>
          <a:bodyPr/>
          <a:lstStyle/>
          <a:p>
            <a:pPr algn="ctr"/>
            <a:r>
              <a:rPr lang="ru-RU" dirty="0" smtClean="0"/>
              <a:t>Пособия и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345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7554416" cy="7269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Характерные черты одарённости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69673"/>
              </p:ext>
            </p:extLst>
          </p:nvPr>
        </p:nvGraphicFramePr>
        <p:xfrm>
          <a:off x="395536" y="685800"/>
          <a:ext cx="8424936" cy="490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высоко развитая любознательность, пытливость;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способность самому «видеть», находить проблемы и стремление их решать, активно экспериментируя;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высокая (относительно возрастных возможностей) устойчивость внимания при погружении в познавательную деятельность (в области его интересов);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•раннее проявление стремления к классификации предметов и явлений, обнаружению причинно-следственных связей;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развитая речь, хорошая память, высокий интерес к новому, необычному;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способность к творческому преобразованию образов, импровизациям;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раннее развитие сенсорных способностей;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оригинальность суждений, высокая обучаемость;</a:t>
                      </a:r>
                      <a:endParaRPr lang="ru-RU" dirty="0"/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стремление к самостоятельности.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1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81128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Игровой материал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50" y="685800"/>
            <a:ext cx="5180299" cy="3886200"/>
          </a:xfrm>
        </p:spPr>
      </p:pic>
    </p:spTree>
    <p:extLst>
      <p:ext uri="{BB962C8B-B14F-4D97-AF65-F5344CB8AC3E}">
        <p14:creationId xmlns:p14="http://schemas.microsoft.com/office/powerpoint/2010/main" val="851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941168"/>
            <a:ext cx="6781800" cy="123103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Материал для </a:t>
            </a:r>
            <a:r>
              <a:rPr lang="ru-RU" sz="3300" dirty="0" smtClean="0"/>
              <a:t>самостоятельной деятельности</a:t>
            </a:r>
            <a:endParaRPr lang="ru-RU" sz="3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50" y="685800"/>
            <a:ext cx="5180299" cy="3886200"/>
          </a:xfrm>
        </p:spPr>
      </p:pic>
    </p:spTree>
    <p:extLst>
      <p:ext uri="{BB962C8B-B14F-4D97-AF65-F5344CB8AC3E}">
        <p14:creationId xmlns:p14="http://schemas.microsoft.com/office/powerpoint/2010/main" val="35241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6781800" cy="10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Результаты диагностики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66869"/>
              </p:ext>
            </p:extLst>
          </p:nvPr>
        </p:nvGraphicFramePr>
        <p:xfrm>
          <a:off x="827583" y="980728"/>
          <a:ext cx="7920881" cy="4032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435"/>
                <a:gridCol w="1714435"/>
                <a:gridCol w="695435"/>
                <a:gridCol w="695435"/>
                <a:gridCol w="695435"/>
                <a:gridCol w="544386"/>
                <a:gridCol w="846484"/>
                <a:gridCol w="809700"/>
                <a:gridCol w="648072"/>
                <a:gridCol w="576064"/>
              </a:tblGrid>
              <a:tr h="157842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Анализ-синтез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Понятие формы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Первоначальные мат.представления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Итог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Сент.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Итог по группе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2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080120"/>
          </a:xfrm>
        </p:spPr>
        <p:txBody>
          <a:bodyPr/>
          <a:lstStyle/>
          <a:p>
            <a:pPr algn="ctr"/>
            <a:r>
              <a:rPr lang="ru-RU" dirty="0" smtClean="0"/>
              <a:t>Рекомендации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61793"/>
              </p:ext>
            </p:extLst>
          </p:nvPr>
        </p:nvGraphicFramePr>
        <p:xfrm>
          <a:off x="800100" y="1628800"/>
          <a:ext cx="7543800" cy="483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10379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Убедитесь, что ребёнок эмоционально положительно настроен на общение.</a:t>
                      </a:r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7265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Century Schoolbook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Задания предлагаются в точном соответствии с инструкцией.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1800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7863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Оценка математического развития ребёнка делается на основании результатов нескольких диагностик.</a:t>
                      </a:r>
                      <a:endParaRPr lang="ru-RU" sz="1800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1444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Выбор конкретной диагностической методики производится в соответствии с базовой и основной общеобразовательной программой ДОУ.</a:t>
                      </a:r>
                      <a:endParaRPr lang="ru-RU" sz="1800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1444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При подведении итогов следует учитывать результаты кратковременных наблюдений за ребёнком, его поведение в условиях новой игры, в творческой или проблемной ситуации.</a:t>
                      </a:r>
                      <a:endParaRPr lang="ru-RU" sz="1800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8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6781800" cy="345638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cs typeface="Aharoni" pitchFamily="2" charset="-79"/>
              </a:rPr>
              <a:t>СПАСИБО ЗА ВНИМАНИЕ!</a:t>
            </a:r>
            <a:endParaRPr lang="ru-RU" sz="88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1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81800" cy="952128"/>
          </a:xfrm>
        </p:spPr>
        <p:txBody>
          <a:bodyPr/>
          <a:lstStyle/>
          <a:p>
            <a:r>
              <a:rPr lang="ru-RU" dirty="0" smtClean="0"/>
              <a:t>Цель мониторинга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69244"/>
              </p:ext>
            </p:extLst>
          </p:nvPr>
        </p:nvGraphicFramePr>
        <p:xfrm>
          <a:off x="971600" y="1124744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3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605157"/>
            <a:ext cx="4536504" cy="541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9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Диагностическая</a:t>
            </a:r>
            <a:r>
              <a:rPr lang="ru-RU" dirty="0" smtClean="0"/>
              <a:t> </a:t>
            </a:r>
            <a:r>
              <a:rPr lang="ru-RU" sz="4000" dirty="0" smtClean="0"/>
              <a:t>ситуация</a:t>
            </a:r>
            <a:r>
              <a:rPr lang="ru-RU" dirty="0" smtClean="0"/>
              <a:t> «Войди в избушку»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823" y="637953"/>
            <a:ext cx="6315740" cy="37991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6309320"/>
            <a:ext cx="7391400" cy="16098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5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Диагностическая ситуация</a:t>
            </a:r>
            <a:br>
              <a:rPr lang="ru-RU" sz="3200" dirty="0" smtClean="0"/>
            </a:br>
            <a:r>
              <a:rPr lang="ru-RU" sz="3200" dirty="0" smtClean="0"/>
              <a:t> «Исправь ошибки и назови следующий ход»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9600" y="685800"/>
            <a:ext cx="2768600" cy="3886200"/>
          </a:xfrm>
        </p:spPr>
      </p:pic>
    </p:spTree>
    <p:extLst>
      <p:ext uri="{BB962C8B-B14F-4D97-AF65-F5344CB8AC3E}">
        <p14:creationId xmlns:p14="http://schemas.microsoft.com/office/powerpoint/2010/main" val="21550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58112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Диагностическое задание 1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07" y="685800"/>
            <a:ext cx="5182985" cy="3886200"/>
          </a:xfrm>
        </p:spPr>
      </p:pic>
    </p:spTree>
    <p:extLst>
      <p:ext uri="{BB962C8B-B14F-4D97-AF65-F5344CB8AC3E}">
        <p14:creationId xmlns:p14="http://schemas.microsoft.com/office/powerpoint/2010/main" val="8181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Диагностическое задание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07" y="685800"/>
            <a:ext cx="5182985" cy="3886200"/>
          </a:xfrm>
        </p:spPr>
      </p:pic>
    </p:spTree>
    <p:extLst>
      <p:ext uri="{BB962C8B-B14F-4D97-AF65-F5344CB8AC3E}">
        <p14:creationId xmlns:p14="http://schemas.microsoft.com/office/powerpoint/2010/main" val="496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 педагогам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32476"/>
              </p:ext>
            </p:extLst>
          </p:nvPr>
        </p:nvGraphicFramePr>
        <p:xfrm>
          <a:off x="755650" y="2205038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0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380</Words>
  <Application>Microsoft Office PowerPoint</Application>
  <PresentationFormat>Экран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Aharoni</vt:lpstr>
      <vt:lpstr>Arial</vt:lpstr>
      <vt:lpstr>Calibri</vt:lpstr>
      <vt:lpstr>Century Schoolbook</vt:lpstr>
      <vt:lpstr>Impact</vt:lpstr>
      <vt:lpstr>Times New Roman</vt:lpstr>
      <vt:lpstr>Wingdings</vt:lpstr>
      <vt:lpstr>NewsPrint</vt:lpstr>
      <vt:lpstr>Муниципальное бюджетное дошкольное образовательное  учреждение  детский сад № 4 муниципального образования Каневской район</vt:lpstr>
      <vt:lpstr>Характерные черты одарённости</vt:lpstr>
      <vt:lpstr>Цель мониторинга</vt:lpstr>
      <vt:lpstr>Презентация PowerPoint</vt:lpstr>
      <vt:lpstr>Диагностическая ситуация «Войди в избушку»</vt:lpstr>
      <vt:lpstr>Диагностическая ситуация  «Исправь ошибки и назови следующий ход»</vt:lpstr>
      <vt:lpstr>Диагностическое задание 1</vt:lpstr>
      <vt:lpstr>Диагностическое задание 2</vt:lpstr>
      <vt:lpstr>Рекомендации педагогам</vt:lpstr>
      <vt:lpstr>Диагностические методики А.В.Белошистой</vt:lpstr>
      <vt:lpstr>Диагностическая ситуация 1</vt:lpstr>
      <vt:lpstr>Классификация </vt:lpstr>
      <vt:lpstr>Что лишнее?</vt:lpstr>
      <vt:lpstr>Вариант 2</vt:lpstr>
      <vt:lpstr>Знание геометрических форм</vt:lpstr>
      <vt:lpstr>Диагностический тест</vt:lpstr>
      <vt:lpstr>Презентация PowerPoint</vt:lpstr>
      <vt:lpstr>Математический центр</vt:lpstr>
      <vt:lpstr>Пособия и игры</vt:lpstr>
      <vt:lpstr>Игровой материал</vt:lpstr>
      <vt:lpstr>Материал для самостоятельной деятельности</vt:lpstr>
      <vt:lpstr>Результаты диагностики</vt:lpstr>
      <vt:lpstr>Рекомендации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 учреждение  детский сад № 4 муниципального образования Каневской район</dc:title>
  <dc:creator>User</dc:creator>
  <cp:lastModifiedBy>Пользователь</cp:lastModifiedBy>
  <cp:revision>36</cp:revision>
  <dcterms:created xsi:type="dcterms:W3CDTF">2013-02-21T12:41:59Z</dcterms:created>
  <dcterms:modified xsi:type="dcterms:W3CDTF">2016-01-26T12:31:51Z</dcterms:modified>
</cp:coreProperties>
</file>