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7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8CCC-93B2-4523-ACEB-DF40752D9CBA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07FB-3387-46A9-ABAE-5B0D2DDF3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764386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Презентация на тему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«Дидактические игры по формированию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элементарных  математических представлений»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Воспитатель МБДОУ «Ромашка» города Буинска Республики Татарстан: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Исмагилова Гузель </a:t>
            </a:r>
            <a:r>
              <a:rPr lang="ru-RU" sz="2400" b="1" dirty="0" err="1" smtClean="0">
                <a:solidFill>
                  <a:srgbClr val="FF0000"/>
                </a:solidFill>
              </a:rPr>
              <a:t>Ильдусовна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Дидактическая игра «Один-много»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Цель: развивать умение различать количество предметов: «много» и «один», способствовать формированию умения обследовать формы предметов и называть их цвета.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DSC0629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0298" y="1714488"/>
            <a:ext cx="4500594" cy="3571900"/>
          </a:xfrm>
          <a:prstGeom prst="roundRect">
            <a:avLst/>
          </a:prstGeom>
        </p:spPr>
      </p:pic>
      <p:pic>
        <p:nvPicPr>
          <p:cNvPr id="8" name="Содержимое 7" descr="DSC0635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48922" y="1600200"/>
            <a:ext cx="8046156" cy="4525963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«Без игры нет и не может быть полноценного умственного развития. Игра – это огромное светлое окно, через которое в духовный мир ребенка вливается живительный поток представлений, понятий.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Игра – это искра, зажигающая огонек пытливости и любознательности».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В.А. Сухомлинский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DSC0635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285992"/>
            <a:ext cx="6500858" cy="4286280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SD.Kindergarten.Poster.Template.02.3508x2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42955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Задачи по ФЭМП для детей 2-3 лет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214423"/>
            <a:ext cx="650085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Количество.</a:t>
            </a:r>
            <a:r>
              <a:rPr lang="ru-RU" sz="2400" b="1" dirty="0" smtClean="0">
                <a:solidFill>
                  <a:srgbClr val="0070C0"/>
                </a:solidFill>
              </a:rPr>
              <a:t> Привлекать детей к формированию групп однородных предметов. Учить различать количество предметов «много»и «один», «много» и «мало</a:t>
            </a:r>
            <a:r>
              <a:rPr lang="ru-RU" sz="2400" dirty="0" smtClean="0">
                <a:solidFill>
                  <a:srgbClr val="0070C0"/>
                </a:solidFill>
              </a:rPr>
              <a:t>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Величина.</a:t>
            </a:r>
            <a:r>
              <a:rPr lang="ru-RU" sz="2400" b="1" dirty="0" smtClean="0">
                <a:solidFill>
                  <a:srgbClr val="0070C0"/>
                </a:solidFill>
              </a:rPr>
              <a:t> Привлекать внимание детей к предметам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контрастных размеров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(большой- маленький).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Форма. </a:t>
            </a:r>
            <a:r>
              <a:rPr lang="ru-RU" sz="2400" b="1" dirty="0" smtClean="0">
                <a:solidFill>
                  <a:srgbClr val="0070C0"/>
                </a:solidFill>
              </a:rPr>
              <a:t>Учить различать предметы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по форме( кубик, шар и т. д.)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SD.Kindergarten.Poster.Template.02.3508x2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214338"/>
            <a:ext cx="9358345" cy="7286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143932" cy="10715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Дидактическая игра по ФЭМП способствует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000108"/>
            <a:ext cx="5643602" cy="5197493"/>
          </a:xfrm>
        </p:spPr>
        <p:txBody>
          <a:bodyPr>
            <a:normAutofit fontScale="55000" lnSpcReduction="20000"/>
          </a:bodyPr>
          <a:lstStyle/>
          <a:p>
            <a:pPr lvl="8">
              <a:buNone/>
            </a:pPr>
            <a:endParaRPr lang="ru-RU" b="1" dirty="0"/>
          </a:p>
          <a:p>
            <a:pPr lvl="8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sz="4500" b="1" dirty="0" smtClean="0">
                <a:solidFill>
                  <a:srgbClr val="0070C0"/>
                </a:solidFill>
              </a:rPr>
              <a:t>Наблюдательности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endParaRPr lang="ru-RU" sz="4500" b="1" dirty="0" smtClean="0">
              <a:solidFill>
                <a:srgbClr val="0070C0"/>
              </a:solidFill>
            </a:endParaRPr>
          </a:p>
          <a:p>
            <a:r>
              <a:rPr lang="ru-RU" sz="4500" b="1" dirty="0" smtClean="0">
                <a:solidFill>
                  <a:srgbClr val="0070C0"/>
                </a:solidFill>
              </a:rPr>
              <a:t>Сообразительности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endParaRPr lang="ru-RU" sz="4500" b="1" dirty="0" smtClean="0">
              <a:solidFill>
                <a:srgbClr val="0070C0"/>
              </a:solidFill>
            </a:endParaRPr>
          </a:p>
          <a:p>
            <a:r>
              <a:rPr lang="ru-RU" sz="4500" b="1" dirty="0" smtClean="0">
                <a:solidFill>
                  <a:srgbClr val="0070C0"/>
                </a:solidFill>
              </a:rPr>
              <a:t>Творчеству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endParaRPr lang="ru-RU" sz="4500" b="1" dirty="0" smtClean="0">
              <a:solidFill>
                <a:srgbClr val="0070C0"/>
              </a:solidFill>
            </a:endParaRPr>
          </a:p>
          <a:p>
            <a:r>
              <a:rPr lang="ru-RU" sz="4500" b="1" dirty="0" smtClean="0">
                <a:solidFill>
                  <a:srgbClr val="0070C0"/>
                </a:solidFill>
              </a:rPr>
              <a:t>Самостоятельности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endParaRPr lang="ru-RU" sz="4500" b="1" dirty="0" smtClean="0">
              <a:solidFill>
                <a:srgbClr val="0070C0"/>
              </a:solidFill>
            </a:endParaRPr>
          </a:p>
          <a:p>
            <a:r>
              <a:rPr lang="ru-RU" sz="4500" b="1" dirty="0" smtClean="0">
                <a:solidFill>
                  <a:srgbClr val="0070C0"/>
                </a:solidFill>
              </a:rPr>
              <a:t>Развитию внимания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endParaRPr lang="ru-RU" sz="4500" b="1" dirty="0" smtClean="0">
              <a:solidFill>
                <a:srgbClr val="0070C0"/>
              </a:solidFill>
            </a:endParaRPr>
          </a:p>
          <a:p>
            <a:r>
              <a:rPr lang="ru-RU" sz="4500" b="1" dirty="0" smtClean="0">
                <a:solidFill>
                  <a:srgbClr val="0070C0"/>
                </a:solidFill>
              </a:rPr>
              <a:t>Закрепляет сенсорный опыт</a:t>
            </a:r>
            <a:br>
              <a:rPr lang="ru-RU" sz="4500" b="1" dirty="0" smtClean="0">
                <a:solidFill>
                  <a:srgbClr val="0070C0"/>
                </a:solidFill>
              </a:rPr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endParaRPr lang="ru-RU" sz="45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600"/>
            <a:ext cx="7762900" cy="990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Картотека дидактических игр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для детей первой младшей группы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DSC0634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357298"/>
            <a:ext cx="4286280" cy="4071954"/>
          </a:xfrm>
          <a:prstGeom prst="roundRect">
            <a:avLst/>
          </a:prstGeom>
          <a:ln>
            <a:solidFill>
              <a:srgbClr val="0070C0"/>
            </a:solidFill>
          </a:ln>
        </p:spPr>
      </p:pic>
      <p:pic>
        <p:nvPicPr>
          <p:cNvPr id="4" name="Рисунок 3" descr="DSC063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214554"/>
            <a:ext cx="4286280" cy="4071930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Дидактическая игра «Собери картинку»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Цель: учить правильно собирать изображение предмета из отдельных частей; действовать путем прикладывания.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DSC063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6" y="3087441"/>
            <a:ext cx="3929058" cy="3770559"/>
          </a:xfrm>
          <a:prstGeom prst="roundRect">
            <a:avLst/>
          </a:prstGeom>
        </p:spPr>
      </p:pic>
      <p:pic>
        <p:nvPicPr>
          <p:cNvPr id="4" name="Рисунок 3" descr="DSC0632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1714488"/>
            <a:ext cx="4929254" cy="3929090"/>
          </a:xfrm>
          <a:prstGeom prst="round2Diag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Дидактическая игра «Веселый паровозик»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Цель: изучение, повторение, закрепление геометрических фигур, основных цветов спектра, прививать интерес к играм, развивать творческие способности.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0634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282" y="2786058"/>
            <a:ext cx="4000528" cy="3840171"/>
          </a:xfrm>
          <a:prstGeom prst="roundRect">
            <a:avLst/>
          </a:prstGeom>
        </p:spPr>
      </p:pic>
      <p:pic>
        <p:nvPicPr>
          <p:cNvPr id="5" name="Рисунок 4" descr="DSC06337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4" y="2786058"/>
            <a:ext cx="4286248" cy="3714776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Дидактическая игра «Наряди елочку»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Цель: развивать умение различать цвета, развивать элементарные умения группировать предметы по цвету и зрительно его соотносить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3" name="Рисунок 2" descr="DSC0629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785926"/>
            <a:ext cx="7643866" cy="4643470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Дидактическая игра «Большой и маленький»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Цель: учить детей различать предметы по величине, формировать представления об относительной величине предметов.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DSC0634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48922" y="1600200"/>
            <a:ext cx="8046156" cy="4829196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Дидактическая игра «Геометрическое лото»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Цель: </a:t>
            </a:r>
            <a:r>
              <a:rPr lang="ru-RU" sz="2700" b="1" dirty="0" smtClean="0">
                <a:solidFill>
                  <a:srgbClr val="0070C0"/>
                </a:solidFill>
                <a:latin typeface="+mn-lt"/>
              </a:rPr>
              <a:t>закреплять знания детей о геометрических фигурах, умения различать и находить нужную фигуру</a:t>
            </a:r>
            <a:r>
              <a:rPr lang="ru-RU" sz="2400" b="1" dirty="0" smtClean="0">
                <a:solidFill>
                  <a:srgbClr val="0070C0"/>
                </a:solidFill>
              </a:rPr>
              <a:t>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0633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48922" y="1600200"/>
            <a:ext cx="8046156" cy="4525963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130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Задачи по ФЭМП для детей 2-3 лет</vt:lpstr>
      <vt:lpstr>Дидактическая игра по ФЭМП способствует</vt:lpstr>
      <vt:lpstr>Картотека дидактических игр  для детей первой младшей группы </vt:lpstr>
      <vt:lpstr>Дидактическая игра «Собери картинку» Цель: учить правильно собирать изображение предмета из отдельных частей; действовать путем прикладывания.</vt:lpstr>
      <vt:lpstr>Дидактическая игра «Веселый паровозик» Цель: изучение, повторение, закрепление геометрических фигур, основных цветов спектра, прививать интерес к играм, развивать творческие способности.</vt:lpstr>
      <vt:lpstr>Дидактическая игра «Наряди елочку» Цель: развивать умение различать цвета, развивать элементарные умения группировать предметы по цвету и зрительно его соотносить.</vt:lpstr>
      <vt:lpstr>Дидактическая игра «Большой и маленький» Цель: учить детей различать предметы по величине, формировать представления об относительной величине предметов. </vt:lpstr>
      <vt:lpstr>Дидактическая игра «Геометрическое лото» Цель: закреплять знания детей о геометрических фигурах, умения различать и находить нужную фигуру.</vt:lpstr>
      <vt:lpstr>Дидактическая игра «Один-много» Цель: развивать умение различать количество предметов: «много» и «один», способствовать формированию умения обследовать формы предметов и называть их цвета.</vt:lpstr>
      <vt:lpstr>«Без игры нет и не может быть полноценного умственного развития. Игра – это огромное светлое окно, через которое в духовный мир ребенка вливается живительный поток представлений, понятий.  Игра – это искра, зажигающая огонек пытливости и любознательности».  В.А. Сухомлинский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</dc:creator>
  <cp:lastModifiedBy>DNA7 X86</cp:lastModifiedBy>
  <cp:revision>41</cp:revision>
  <dcterms:created xsi:type="dcterms:W3CDTF">2014-12-12T09:47:00Z</dcterms:created>
  <dcterms:modified xsi:type="dcterms:W3CDTF">2016-01-26T16:41:30Z</dcterms:modified>
</cp:coreProperties>
</file>