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9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9" y="-192171"/>
            <a:ext cx="12545616" cy="705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53" y="1438835"/>
            <a:ext cx="1125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 образовательной деятельности «Украшения для Новогодней елки»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919" y="4316890"/>
            <a:ext cx="6759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№321»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Сатвалдыева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2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6112" y="525108"/>
            <a:ext cx="8796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пушистый серебрится,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на тройке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мчится,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"/>
          <a:stretch/>
        </p:blipFill>
        <p:spPr>
          <a:xfrm>
            <a:off x="896112" y="2115493"/>
            <a:ext cx="7030723" cy="42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9304" y="484632"/>
            <a:ext cx="6135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нарядная шумит,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0" y="1593815"/>
            <a:ext cx="7685891" cy="43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144" y="314283"/>
            <a:ext cx="757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салют  в лесу гремит.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3" y="1409746"/>
            <a:ext cx="4864070" cy="48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49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RePack by Diakov</cp:lastModifiedBy>
  <cp:revision>20</cp:revision>
  <dcterms:created xsi:type="dcterms:W3CDTF">2015-12-22T15:52:39Z</dcterms:created>
  <dcterms:modified xsi:type="dcterms:W3CDTF">2016-01-27T20:05:12Z</dcterms:modified>
</cp:coreProperties>
</file>