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3" r:id="rId3"/>
    <p:sldId id="26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-25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5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3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75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1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9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4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51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14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9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0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EDF5-ECC7-43DA-87D6-F179398FFA0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A04AF-28C0-4E08-BE04-6C9B5E517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9" y="-192171"/>
            <a:ext cx="12545616" cy="70501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2353" y="1438835"/>
            <a:ext cx="112551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непосредственно- образовательной деятельности «Украшения для Новогодней елки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36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2)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7919" y="4316890"/>
            <a:ext cx="67596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№321»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Самара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Сатвалдыева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Александровна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22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0"/>
            <a:ext cx="12192000" cy="68514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4860" y="2645706"/>
            <a:ext cx="7415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растет цветочком в поле,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звенит на колокольне,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первый он звоночек -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любимый …( колокольчик)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9" r="11338" b="12096"/>
          <a:stretch/>
        </p:blipFill>
        <p:spPr>
          <a:xfrm>
            <a:off x="7104888" y="700180"/>
            <a:ext cx="3739896" cy="441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4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0"/>
            <a:ext cx="12192000" cy="68514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6656" y="3732009"/>
            <a:ext cx="6592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Льётся он с макушки,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Намочить не может.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Трогает игрушки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Новогодний... (дождик)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606018"/>
            <a:ext cx="5855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красавице лесной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Золотится дождь волной -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серебристого шнура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Вниз свисает... (мишура)</a:t>
            </a:r>
          </a:p>
        </p:txBody>
      </p:sp>
      <p:pic>
        <p:nvPicPr>
          <p:cNvPr id="2050" name="Picture 2" descr="http://rusongtv.ru/upload/load/21261706134efebfd98ab249.901501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725" y="524483"/>
            <a:ext cx="3958033" cy="296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verything.at.ua/_ph/25/83248972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1"/>
          <a:stretch/>
        </p:blipFill>
        <p:spPr bwMode="auto">
          <a:xfrm>
            <a:off x="6145910" y="3333709"/>
            <a:ext cx="3930777" cy="3048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65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81</Words>
  <Application>Microsoft Office PowerPoint</Application>
  <PresentationFormat>Произвольный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RePack by Diakov</cp:lastModifiedBy>
  <cp:revision>19</cp:revision>
  <dcterms:created xsi:type="dcterms:W3CDTF">2015-12-22T15:52:39Z</dcterms:created>
  <dcterms:modified xsi:type="dcterms:W3CDTF">2016-01-27T19:43:11Z</dcterms:modified>
</cp:coreProperties>
</file>