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60" r:id="rId5"/>
    <p:sldId id="261" r:id="rId6"/>
    <p:sldId id="262" r:id="rId7"/>
    <p:sldId id="264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25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5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9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7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75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9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1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14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9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0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EDF5-ECC7-43DA-87D6-F179398FFA0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9" y="-192171"/>
            <a:ext cx="12545616" cy="70501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2353" y="1438835"/>
            <a:ext cx="11255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непосредственно- образовательной деятельности «Украшения для Новогодней елки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1)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7919" y="4316890"/>
            <a:ext cx="6759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№321»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Сатвалдыева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Александровна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2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4408" y="905256"/>
            <a:ext cx="4892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сегодня поиграем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необычную игру.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стишок вам прочитаю –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в нём не доскажу.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отвечайте,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угадайте!</a:t>
            </a:r>
          </a:p>
        </p:txBody>
      </p:sp>
    </p:spTree>
    <p:extLst>
      <p:ext uri="{BB962C8B-B14F-4D97-AF65-F5344CB8AC3E}">
        <p14:creationId xmlns:p14="http://schemas.microsoft.com/office/powerpoint/2010/main" val="427865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9288" y="2274838"/>
            <a:ext cx="6147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нам домой под Новый год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Кто-то из лесу придёт,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пушистая, в иголках,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зовут ту гостью... (ёлка)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1617" r="16733" b="4481"/>
          <a:stretch/>
        </p:blipFill>
        <p:spPr>
          <a:xfrm>
            <a:off x="6629400" y="653765"/>
            <a:ext cx="3575303" cy="506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5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0"/>
            <a:ext cx="12192000" cy="6851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5196" y="2478685"/>
            <a:ext cx="5833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не шишки, не иголки,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висят на ветках ёлки… (ёлочные игрушки)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56" y="141833"/>
            <a:ext cx="4227568" cy="657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0"/>
            <a:ext cx="12192000" cy="6851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" y="2411998"/>
            <a:ext cx="6281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елочки макушка,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красавица – игрушка,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Наверху она всегда</a:t>
            </a:r>
          </a:p>
          <a:p>
            <a:r>
              <a:rPr lang="ru-RU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Пятикрылая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…(Звезда)</a:t>
            </a:r>
          </a:p>
        </p:txBody>
      </p:sp>
      <p:pic>
        <p:nvPicPr>
          <p:cNvPr id="1026" name="Picture 2" descr="http://ww.igrushkino.com/images/catalog/20121017062926s_1066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8" t="2148" r="14085"/>
          <a:stretch/>
        </p:blipFill>
        <p:spPr bwMode="auto">
          <a:xfrm>
            <a:off x="6281928" y="453877"/>
            <a:ext cx="3803905" cy="545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64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0"/>
            <a:ext cx="12192000" cy="6851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4632" y="2278113"/>
            <a:ext cx="6501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Целый год лежал на полке,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висит на ёлке.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фонарик,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стеклянный... (шарик)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28" y="771295"/>
            <a:ext cx="5535168" cy="432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0"/>
            <a:ext cx="12192000" cy="6851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2064" y="2278113"/>
            <a:ext cx="6684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огоньки мигают,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Сверху вниз перебегают.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дружная команда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Называется….(гирлянда)</a:t>
            </a:r>
          </a:p>
        </p:txBody>
      </p:sp>
      <p:pic>
        <p:nvPicPr>
          <p:cNvPr id="3074" name="Picture 2" descr="http://gorod-zlatoust.ru/wp-content/uploads/2015/09/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79" y="2171736"/>
            <a:ext cx="5749345" cy="271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30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365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0896" y="2278113"/>
            <a:ext cx="6812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 висят на ветке,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Будто яркие конфетки,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громкие игрушки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Разноцветные... (хлопушки)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clipartmania.ru/uploads/gallery/main/358/new-year-4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23" y="1635918"/>
            <a:ext cx="5956924" cy="389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48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163</Words>
  <Application>Microsoft Office PowerPoint</Application>
  <PresentationFormat>Произвольный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RePack by Diakov</cp:lastModifiedBy>
  <cp:revision>18</cp:revision>
  <dcterms:created xsi:type="dcterms:W3CDTF">2015-12-22T15:52:39Z</dcterms:created>
  <dcterms:modified xsi:type="dcterms:W3CDTF">2016-01-27T19:41:01Z</dcterms:modified>
</cp:coreProperties>
</file>