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94" r:id="rId3"/>
    <p:sldId id="258" r:id="rId4"/>
    <p:sldId id="259" r:id="rId5"/>
    <p:sldId id="260" r:id="rId6"/>
    <p:sldId id="261" r:id="rId7"/>
    <p:sldId id="266" r:id="rId8"/>
    <p:sldId id="270" r:id="rId9"/>
    <p:sldId id="272" r:id="rId10"/>
    <p:sldId id="273" r:id="rId11"/>
    <p:sldId id="289" r:id="rId12"/>
    <p:sldId id="292" r:id="rId13"/>
    <p:sldId id="278" r:id="rId14"/>
    <p:sldId id="282" r:id="rId15"/>
    <p:sldId id="283" r:id="rId16"/>
    <p:sldId id="287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94000" autoAdjust="0"/>
  </p:normalViewPr>
  <p:slideViewPr>
    <p:cSldViewPr>
      <p:cViewPr varScale="1">
        <p:scale>
          <a:sx n="59" d="100"/>
          <a:sy n="59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2B8F-F74E-4DB0-9BC0-4650776386A5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36A8-3BDC-46C3-B18F-9560555F5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«Моя Родина – Россия»</a:t>
            </a:r>
            <a:endParaRPr lang="ru-RU" sz="2800" dirty="0"/>
          </a:p>
        </p:txBody>
      </p:sp>
      <p:pic>
        <p:nvPicPr>
          <p:cNvPr id="79874" name="Picture 2" descr="http://pushkinska.net/wp-content/uploads/2015/08/96d9e33693253d1d3ae354cbc356e6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2000240"/>
            <a:ext cx="3500462" cy="2874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62151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России городов не счесть,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них особенные лица,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самый главный город есть: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Москва - прекрасная столица.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Москвы – красавицы наряд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Из многих выполнен узоров,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солнце золотом блестят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Кресты и маковки соборов.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Девятый век Москва живет,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Столица славная России,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расцветает каждый год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Пышнее, ярче и красивей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u0.s.progorod76.ru/userfiles/picitem/img-20150513175811-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429156" cy="3643338"/>
          </a:xfrm>
          <a:prstGeom prst="rect">
            <a:avLst/>
          </a:prstGeom>
          <a:noFill/>
        </p:spPr>
      </p:pic>
      <p:pic>
        <p:nvPicPr>
          <p:cNvPr id="3" name="Picture 2" descr="http://www.wallpapersas.com/wallpapers/2013/01/National-emblem-of-russia-1440x19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928670"/>
            <a:ext cx="392909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fs00.infourok.ru/images/doc/135/157523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757242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vsu.ru/~klg/vrn/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071966" cy="2928958"/>
          </a:xfrm>
          <a:prstGeom prst="rect">
            <a:avLst/>
          </a:prstGeom>
          <a:noFill/>
        </p:spPr>
      </p:pic>
      <p:pic>
        <p:nvPicPr>
          <p:cNvPr id="3" name="Picture 2" descr="http://romzezlrv.narod.ru/vrn/foto1/vrn1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85728"/>
            <a:ext cx="4357718" cy="2928958"/>
          </a:xfrm>
          <a:prstGeom prst="rect">
            <a:avLst/>
          </a:prstGeom>
          <a:noFill/>
        </p:spPr>
      </p:pic>
      <p:pic>
        <p:nvPicPr>
          <p:cNvPr id="4" name="Picture 2" descr="http://i.ytimg.com/vi/-yPn_tZyy6I/maxresdefaul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429000"/>
            <a:ext cx="4071966" cy="3143272"/>
          </a:xfrm>
          <a:prstGeom prst="rect">
            <a:avLst/>
          </a:prstGeom>
          <a:noFill/>
        </p:spPr>
      </p:pic>
      <p:pic>
        <p:nvPicPr>
          <p:cNvPr id="5" name="Picture 2" descr="C:\Users\Татьяна\Downloads\2030342009091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092" y="3429000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hotos.wikimapia.org/p/00/00/57/77/0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71546"/>
            <a:ext cx="428628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hop.islam.ru/sites/default/files/img/news/2011/10/voronej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572032" cy="3071834"/>
          </a:xfrm>
          <a:prstGeom prst="rect">
            <a:avLst/>
          </a:prstGeom>
          <a:noFill/>
        </p:spPr>
      </p:pic>
      <p:pic>
        <p:nvPicPr>
          <p:cNvPr id="3" name="Picture 2" descr="http://media.tury.ru/media/_news/51424/2014-10-28-10-15-11-128_836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14290"/>
            <a:ext cx="4000528" cy="3071834"/>
          </a:xfrm>
          <a:prstGeom prst="rect">
            <a:avLst/>
          </a:prstGeom>
          <a:noFill/>
        </p:spPr>
      </p:pic>
      <p:pic>
        <p:nvPicPr>
          <p:cNvPr id="4" name="Picture 2" descr="http://5tex.ru/wp-content/uploads/2014/09/kupit-ivanovskoe-postelnoe-bele-v-voronezh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00438"/>
            <a:ext cx="4500594" cy="3143272"/>
          </a:xfrm>
          <a:prstGeom prst="rect">
            <a:avLst/>
          </a:prstGeom>
          <a:noFill/>
        </p:spPr>
      </p:pic>
      <p:pic>
        <p:nvPicPr>
          <p:cNvPr id="5" name="Picture 2" descr="http://cs10432.vk.me/u6335176/151865565/z_cc6669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3500438"/>
            <a:ext cx="400052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4fot.ru/vrn/0-0/232_dsc_05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1428736"/>
            <a:ext cx="392909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786322"/>
            <a:ext cx="5849960" cy="142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!!!!!!!!!!!!!!!!!!!!!!!!!!!!!!!!!!!!!!!!!!!!!!!!!!!!!!!!!!!!!!!!!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5143512"/>
            <a:ext cx="5715040" cy="71438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Давайте будем вместе Родину нашу любить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для потомков наших бережно ее хранить.</a:t>
            </a:r>
          </a:p>
          <a:p>
            <a:endParaRPr lang="ru-RU" dirty="0"/>
          </a:p>
        </p:txBody>
      </p:sp>
      <p:pic>
        <p:nvPicPr>
          <p:cNvPr id="94210" name="Picture 2" descr="https://thefamilyinstitute.files.wordpress.com/2015/02/hands_holding_hear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000108"/>
            <a:ext cx="3714776" cy="3757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77867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Цели: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Формировать у детей представление об образе Родины, воспитывать любовь к своей Родине. Развивать умение вслушиваться в слова, понимать их значение. Развивать внимание, речь, умение анализировать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Материал: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Карта, небольшие иллюстрации с изображением достопримечательностей города Донского и природы России, гимн России, изображение флага и герба России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Предварительная работа:  чтение и заучивание стихотворений детьми. Беседы о нашем городе, крае; рассматривание фотографий, иллюстраций.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71480"/>
            <a:ext cx="52864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красива и богата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Наша Родина, ребята.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Долго ехать от столицы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любой ее границы.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 вокруг свое, родное: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Горы, степи и леса: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Рек сверканье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голубое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Голубые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небеса.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Каждый город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Сердцу дорог,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Дорог каждый сельский дом.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 в боях когда-то взято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упрочено трудом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357298"/>
            <a:ext cx="5143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Родина?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Маму я спросила.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Улыбнулась мама,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Повела рукой: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«Это наша Родина,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Милая Россия,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Нет другой на свете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Родины такой!»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chbi.mobi/wp-content/uploads/central-siberian-plateau-location-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71490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enuda.ru/nuda/202/201229/201229_html_4d9996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66"/>
            <a:ext cx="4143404" cy="2928958"/>
          </a:xfrm>
          <a:prstGeom prst="rect">
            <a:avLst/>
          </a:prstGeom>
          <a:noFill/>
        </p:spPr>
      </p:pic>
      <p:pic>
        <p:nvPicPr>
          <p:cNvPr id="3" name="Picture 2" descr="http://s00.yaplakal.com/pics/pics_original/9/6/0/20490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57167"/>
            <a:ext cx="4214842" cy="2928958"/>
          </a:xfrm>
          <a:prstGeom prst="rect">
            <a:avLst/>
          </a:prstGeom>
          <a:noFill/>
        </p:spPr>
      </p:pic>
      <p:pic>
        <p:nvPicPr>
          <p:cNvPr id="4" name="Picture 2" descr="http://cs7001.vk.me/c7002/v7002616/24ad/qC3ZudwTpZ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714752"/>
            <a:ext cx="4143404" cy="2786082"/>
          </a:xfrm>
          <a:prstGeom prst="rect">
            <a:avLst/>
          </a:prstGeom>
          <a:noFill/>
        </p:spPr>
      </p:pic>
      <p:pic>
        <p:nvPicPr>
          <p:cNvPr id="5" name="Picture 2" descr="http://abload.de/img/14303622848120q0ui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714752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a-voda.com/images/cms/data/far_east_seascap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4071966" cy="3000396"/>
          </a:xfrm>
          <a:prstGeom prst="rect">
            <a:avLst/>
          </a:prstGeom>
          <a:noFill/>
        </p:spPr>
      </p:pic>
      <p:pic>
        <p:nvPicPr>
          <p:cNvPr id="3" name="Picture 2" descr="https://c2.staticflickr.com/6/5228/5727543946_f9272e416e_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68" y="214290"/>
            <a:ext cx="4357750" cy="3071834"/>
          </a:xfrm>
          <a:prstGeom prst="rect">
            <a:avLst/>
          </a:prstGeom>
          <a:noFill/>
        </p:spPr>
      </p:pic>
      <p:pic>
        <p:nvPicPr>
          <p:cNvPr id="4" name="Picture 2" descr="http://s2.dmcdn.net/ORc9G/1280x720-2v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71876"/>
            <a:ext cx="4143404" cy="3000396"/>
          </a:xfrm>
          <a:prstGeom prst="rect">
            <a:avLst/>
          </a:prstGeom>
          <a:noFill/>
        </p:spPr>
      </p:pic>
      <p:pic>
        <p:nvPicPr>
          <p:cNvPr id="5" name="Picture 2" descr="http://pics2.pokazuha.ru/p442/n/y/8020571fy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571876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-f.photosight.ru/1bd/4627032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286280" cy="5857916"/>
          </a:xfrm>
          <a:prstGeom prst="rect">
            <a:avLst/>
          </a:prstGeom>
          <a:noFill/>
        </p:spPr>
      </p:pic>
      <p:pic>
        <p:nvPicPr>
          <p:cNvPr id="3" name="Picture 2" descr="http://iso100.ru/imagelib_2011/07/photo_big_25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35771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61436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по городу идем (маршируют)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Звонко песенку поем (хлопают в ладоши)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Мы по улице шагаем (маршируют)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Ноги ровно поднимаем (маршируют вытягивая носочки)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Делай шаг – раз, два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Взмах руками – три, четыре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Повернулась голова (поворачивают голову в право)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Руки вверх и ноги шире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Прыгнем вместе высоко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побегаем легко (бег по кругу)</a:t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94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!!!!!!!!!!!!!!!!!!!!!!!!!!!!!!!!!!!!!!!!!!!!!!!!!!!!!!!!!!!!!!!!!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Родина – Россия»</dc:title>
  <dc:creator>Татьяна</dc:creator>
  <cp:lastModifiedBy>Татьяна</cp:lastModifiedBy>
  <cp:revision>25</cp:revision>
  <dcterms:created xsi:type="dcterms:W3CDTF">2015-11-30T17:32:43Z</dcterms:created>
  <dcterms:modified xsi:type="dcterms:W3CDTF">2016-01-25T18:53:56Z</dcterms:modified>
</cp:coreProperties>
</file>