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1" r:id="rId5"/>
    <p:sldId id="264" r:id="rId6"/>
    <p:sldId id="266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maam.ru/upload/blogs/detsad-248193-141263533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1124744"/>
            <a:ext cx="734481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Экскурсия в мини - музей русской старины</a:t>
            </a:r>
            <a:endParaRPr lang="ru-RU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ergey\Desktop\МАРИНА\IMG_20150213_155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13440" cy="6235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ergey\Desktop\МАРИНА\IMG_20150213_154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4809728" cy="6412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820472" cy="48245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Цели:</a:t>
            </a:r>
            <a:r>
              <a:rPr lang="ru-RU" smtClean="0">
                <a:solidFill>
                  <a:srgbClr val="FF0000"/>
                </a:solidFill>
              </a:rPr>
              <a:t/>
            </a:r>
            <a:br>
              <a:rPr lang="ru-RU" smtClean="0">
                <a:solidFill>
                  <a:srgbClr val="FF0000"/>
                </a:solidFill>
              </a:rPr>
            </a:br>
            <a:r>
              <a:rPr lang="ru-RU" sz="2400" smtClean="0">
                <a:solidFill>
                  <a:srgbClr val="FF0000"/>
                </a:solidFill>
              </a:rPr>
              <a:t> </a:t>
            </a:r>
            <a:r>
              <a:rPr lang="ru-RU" sz="3600" smtClean="0">
                <a:solidFill>
                  <a:srgbClr val="FF0000"/>
                </a:solidFill>
              </a:rPr>
              <a:t>1.</a:t>
            </a:r>
            <a:r>
              <a:rPr lang="ru-RU" sz="2400" b="1" smtClean="0">
                <a:solidFill>
                  <a:srgbClr val="FFC000"/>
                </a:solidFill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</a:rPr>
              <a:t>дать </a:t>
            </a:r>
            <a:r>
              <a:rPr lang="ru-RU" sz="2400" b="1" dirty="0" smtClean="0">
                <a:solidFill>
                  <a:srgbClr val="FFC000"/>
                </a:solidFill>
              </a:rPr>
              <a:t>представления о том, что такое </a:t>
            </a:r>
            <a:r>
              <a:rPr lang="ru-RU" sz="2400" b="1" dirty="0" smtClean="0">
                <a:solidFill>
                  <a:srgbClr val="FFC000"/>
                </a:solidFill>
              </a:rPr>
              <a:t>музей;</a:t>
            </a:r>
            <a:r>
              <a:rPr lang="ru-RU" sz="2400" b="1" dirty="0" smtClean="0">
                <a:solidFill>
                  <a:srgbClr val="FFC000"/>
                </a:solidFill>
              </a:rPr>
              <a:t/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2.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</a:rPr>
              <a:t>познакомить </a:t>
            </a:r>
            <a:r>
              <a:rPr lang="ru-RU" sz="2400" b="1" dirty="0" smtClean="0">
                <a:solidFill>
                  <a:srgbClr val="FFC000"/>
                </a:solidFill>
              </a:rPr>
              <a:t>детей с содержанием уголка русской старины в группе</a:t>
            </a:r>
            <a:r>
              <a:rPr lang="ru-RU" sz="2400" b="1" dirty="0" smtClean="0">
                <a:solidFill>
                  <a:srgbClr val="FFC000"/>
                </a:solidFill>
              </a:rPr>
              <a:t>;</a:t>
            </a:r>
            <a:r>
              <a:rPr lang="ru-RU" sz="2400" b="1" dirty="0" smtClean="0">
                <a:solidFill>
                  <a:srgbClr val="FFC000"/>
                </a:solidFill>
              </a:rPr>
              <a:t/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3</a:t>
            </a:r>
            <a:r>
              <a:rPr lang="ru-RU" sz="4000" dirty="0" smtClean="0">
                <a:solidFill>
                  <a:srgbClr val="FF0000"/>
                </a:solidFill>
              </a:rPr>
              <a:t>.</a:t>
            </a:r>
            <a:r>
              <a:rPr lang="ru-RU" sz="40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</a:rPr>
              <a:t>расширять </a:t>
            </a:r>
            <a:r>
              <a:rPr lang="ru-RU" sz="2400" b="1" dirty="0" smtClean="0">
                <a:solidFill>
                  <a:srgbClr val="FFC000"/>
                </a:solidFill>
              </a:rPr>
              <a:t>знания детей о русском быте, о том, как жили люди на Руси, чем питались, во что одевались, чем занимались (в том числе и в свободное время);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4.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</a:rPr>
              <a:t>любовь </a:t>
            </a:r>
            <a:r>
              <a:rPr lang="ru-RU" sz="2400" b="1" dirty="0" smtClean="0">
                <a:solidFill>
                  <a:srgbClr val="FFC000"/>
                </a:solidFill>
              </a:rPr>
              <a:t>и уважение  к русским традициям. 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1400" b="1" dirty="0" smtClean="0">
                <a:solidFill>
                  <a:srgbClr val="FFC000"/>
                </a:solidFill>
              </a:rPr>
              <a:t/>
            </a:r>
            <a:br>
              <a:rPr lang="ru-RU" sz="1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Словарная работа: деревенская изба, расписные ставни, сарафан, кокошник, порты, кушак, картуз, лапти, чугунок,  ухват, кочерга.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rgey\Desktop\МАРИНА\IMG_20150213_153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261176" cy="6195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rgey\Desktop\МАРИНА\IMG_20150213_154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117160" cy="6087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rgey\Desktop\МАРИНА\IMG_20150213_154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100392" cy="6075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rgey\Desktop\МАРИНА\IMG_20150213_154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973144" cy="5979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rgey\Desktop\МАРИНА\IMG_20150213_155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189168" cy="614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rgey\Desktop\МАРИНА\IMG_20150213_155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05192" cy="6303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ergey\Desktop\МАРИНА\IMG_20150213_15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85448" cy="6289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</TotalTime>
  <Words>9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Экскурсия в мини - музей русской старины</vt:lpstr>
      <vt:lpstr>Цели:  1. дать представления о том, что такое музей; 2. познакомить детей с содержанием уголка русской старины в группе;  3. расширять знания детей о русском быте, о том, как жили люди на Руси, чем питались, во что одевались, чем занимались (в том числе и в свободное время);  4. любовь и уважение  к русским традициям.    Словарная работа: деревенская изба, расписные ставни, сарафан, кокошник, порты, кушак, картуз, лапти, чугунок,  ухват, кочерга.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в мини - музей русской старины</dc:title>
  <dc:creator>Sergey</dc:creator>
  <cp:lastModifiedBy>Sergey</cp:lastModifiedBy>
  <cp:revision>8</cp:revision>
  <dcterms:created xsi:type="dcterms:W3CDTF">2016-01-25T18:57:02Z</dcterms:created>
  <dcterms:modified xsi:type="dcterms:W3CDTF">2016-01-26T14:57:08Z</dcterms:modified>
</cp:coreProperties>
</file>