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11/7/2015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11/7/2015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11/7/2015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-387424"/>
            <a:ext cx="7772400" cy="1924124"/>
          </a:xfrm>
        </p:spPr>
        <p:txBody>
          <a:bodyPr>
            <a:normAutofit/>
          </a:bodyPr>
          <a:lstStyle/>
          <a:p>
            <a:r>
              <a:rPr lang="ru-RU" dirty="0"/>
              <a:t>	</a:t>
            </a:r>
            <a:r>
              <a:rPr lang="ru-RU" sz="3200" dirty="0"/>
              <a:t>учебно-методические материалы </a:t>
            </a:r>
            <a:r>
              <a:rPr lang="ru-RU" sz="1400" dirty="0" smtClean="0"/>
              <a:t>(конспект занятия)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200" dirty="0" smtClean="0"/>
              <a:t>Мастер-класс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628800"/>
            <a:ext cx="6400800" cy="324036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Занятие в старшей группе</a:t>
            </a:r>
          </a:p>
          <a:p>
            <a:pPr algn="l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Тема</a:t>
            </a:r>
            <a:r>
              <a:rPr lang="ru-RU" sz="1800" dirty="0" smtClean="0"/>
              <a:t>: «Ландыши»</a:t>
            </a:r>
          </a:p>
          <a:p>
            <a:pPr algn="l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Техника</a:t>
            </a:r>
            <a:r>
              <a:rPr lang="ru-RU" sz="1800" dirty="0" smtClean="0"/>
              <a:t>: аппликация</a:t>
            </a:r>
          </a:p>
          <a:p>
            <a:pPr algn="l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Цель</a:t>
            </a:r>
            <a:r>
              <a:rPr lang="ru-RU" sz="1800" dirty="0" smtClean="0"/>
              <a:t>: Отражение в аппликации характерных внешних особенностей.</a:t>
            </a:r>
          </a:p>
          <a:p>
            <a:pPr algn="l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Задачи</a:t>
            </a:r>
            <a:r>
              <a:rPr lang="ru-RU" sz="1800" dirty="0" smtClean="0"/>
              <a:t>: Знакомить со способами создания образов: пользование шаблоном, силуэтное вырезание по нарисованному контуру. Развивать мелкую моторику рук. Воспитывать бережное отношение к первоцветам.</a:t>
            </a:r>
          </a:p>
          <a:p>
            <a:pPr algn="l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Материалы</a:t>
            </a:r>
            <a:r>
              <a:rPr lang="ru-RU" sz="1800" dirty="0" smtClean="0"/>
              <a:t>: </a:t>
            </a:r>
            <a:r>
              <a:rPr lang="ru-RU" sz="1800" dirty="0" err="1" smtClean="0"/>
              <a:t>цв</a:t>
            </a:r>
            <a:r>
              <a:rPr lang="ru-RU" sz="1800" dirty="0" smtClean="0"/>
              <a:t>. бумага, ножницы, клей-карандаш, шаблон.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1381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4680520" cy="3510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2120" y="306896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Склейте листья вместе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50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2123013"/>
            <a:ext cx="48965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Педагог:</a:t>
            </a:r>
          </a:p>
          <a:p>
            <a:r>
              <a:rPr lang="ru-RU" dirty="0" smtClean="0"/>
              <a:t>А теперь время гимнастики для рук:</a:t>
            </a:r>
          </a:p>
          <a:p>
            <a:r>
              <a:rPr lang="ru-RU" dirty="0" smtClean="0"/>
              <a:t>На лесной полянке в мае ( дети шевелят пальчиками, разводят руки по сторонам)</a:t>
            </a:r>
          </a:p>
          <a:p>
            <a:r>
              <a:rPr lang="ru-RU" dirty="0" smtClean="0"/>
              <a:t>Колокольчиком играя ( дети потряхивают кистями рук)</a:t>
            </a:r>
          </a:p>
          <a:p>
            <a:r>
              <a:rPr lang="ru-RU" dirty="0" smtClean="0"/>
              <a:t>Ландыш – беленький цветочек ( </a:t>
            </a:r>
            <a:r>
              <a:rPr lang="ru-RU" dirty="0" smtClean="0"/>
              <a:t>кисти </a:t>
            </a:r>
            <a:r>
              <a:rPr lang="ru-RU" dirty="0" smtClean="0"/>
              <a:t>рук соединены на запястьях, пальцы отведены в стороны)</a:t>
            </a:r>
          </a:p>
          <a:p>
            <a:r>
              <a:rPr lang="ru-RU" dirty="0" smtClean="0"/>
              <a:t>Как красив ты мой дружочек ( </a:t>
            </a:r>
            <a:r>
              <a:rPr lang="ru-RU" dirty="0" smtClean="0"/>
              <a:t>дети </a:t>
            </a:r>
            <a:r>
              <a:rPr lang="ru-RU" dirty="0" smtClean="0"/>
              <a:t>обнимают себя за плечи поглаживая  </a:t>
            </a:r>
            <a:r>
              <a:rPr lang="ru-RU" dirty="0" smtClean="0"/>
              <a:t>предплечья)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79" y="1978997"/>
            <a:ext cx="3375825" cy="328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9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4716016" cy="35370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4088" y="2924944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 одного угла прямоугольника </a:t>
            </a:r>
          </a:p>
          <a:p>
            <a:r>
              <a:rPr lang="ru-RU" dirty="0" smtClean="0"/>
              <a:t>к противоположному </a:t>
            </a:r>
            <a:r>
              <a:rPr lang="ru-RU" dirty="0" smtClean="0"/>
              <a:t> углу проведите </a:t>
            </a:r>
            <a:r>
              <a:rPr lang="ru-RU" dirty="0" smtClean="0"/>
              <a:t>дугу. Рядом с </a:t>
            </a:r>
            <a:r>
              <a:rPr lang="ru-RU" dirty="0" smtClean="0"/>
              <a:t>первой, </a:t>
            </a:r>
            <a:r>
              <a:rPr lang="ru-RU" dirty="0" smtClean="0"/>
              <a:t>проведите ещё одну дугу сходящуюся с первой в одной точке.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48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0552"/>
            <a:ext cx="45720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5920" y="3176101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Вырежете стебель ландыша ножницами по контуру.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9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4607" y="1349769"/>
            <a:ext cx="3402378" cy="4536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6096" y="314096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Приклейте стебелёк ландыша </a:t>
            </a:r>
          </a:p>
          <a:p>
            <a:r>
              <a:rPr lang="ru-RU" dirty="0" smtClean="0"/>
              <a:t>на листья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6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4536504" cy="34023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4088" y="314096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 ваты скатайте несколько маленьких шариков.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80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7544" y="2132856"/>
            <a:ext cx="4464496" cy="33483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4088" y="3160711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Приклейте шарики из ваты </a:t>
            </a:r>
          </a:p>
          <a:p>
            <a:r>
              <a:rPr lang="ru-RU" dirty="0" smtClean="0"/>
              <a:t>на стебелёк ландыша.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47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44503"/>
            <a:ext cx="4904559" cy="36784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5514" y="1772816"/>
            <a:ext cx="3816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Педагог:</a:t>
            </a:r>
          </a:p>
          <a:p>
            <a:r>
              <a:rPr lang="ru-RU" dirty="0"/>
              <a:t>-</a:t>
            </a:r>
            <a:r>
              <a:rPr lang="ru-RU" dirty="0" smtClean="0"/>
              <a:t>Ребята  приклейте свои ландыши </a:t>
            </a:r>
          </a:p>
          <a:p>
            <a:r>
              <a:rPr lang="ru-RU" dirty="0" smtClean="0"/>
              <a:t>к картине Карандаша.</a:t>
            </a:r>
          </a:p>
          <a:p>
            <a:r>
              <a:rPr lang="ru-RU" dirty="0">
                <a:solidFill>
                  <a:srgbClr val="0070C0"/>
                </a:solidFill>
              </a:rPr>
              <a:t>Педагог</a:t>
            </a:r>
            <a:r>
              <a:rPr lang="ru-RU" dirty="0" smtClean="0">
                <a:solidFill>
                  <a:srgbClr val="0070C0"/>
                </a:solidFill>
              </a:rPr>
              <a:t>:</a:t>
            </a:r>
          </a:p>
          <a:p>
            <a:r>
              <a:rPr lang="ru-RU" dirty="0" smtClean="0"/>
              <a:t>Вот , теперь весеннее настроение на картине. Чтобы наш мир был прекрасным, нужно беречь его. Не рвите цветы. Они погибнут. Пусть цветы цветут и украшают нашу землю.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Карандаш: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dirty="0" smtClean="0"/>
              <a:t>Я хочу подарить эту картину вам друзья. Пусть она  украшает вашу группу и наполняет сердца весенним настроением.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91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4433" y="281666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Помоги весне расцвести</a:t>
            </a:r>
          </a:p>
          <a:p>
            <a:pPr algn="ctr"/>
            <a:r>
              <a:rPr lang="ru-RU" sz="2000" dirty="0" smtClean="0"/>
              <a:t>Входят дети, рассаживаются за столы</a:t>
            </a:r>
          </a:p>
          <a:p>
            <a:pPr algn="ctr"/>
            <a:endParaRPr lang="ru-RU" sz="2000" dirty="0"/>
          </a:p>
          <a:p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484784"/>
            <a:ext cx="33123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Педагог:</a:t>
            </a:r>
          </a:p>
          <a:p>
            <a:r>
              <a:rPr lang="ru-RU" dirty="0"/>
              <a:t>Деньки стоят погожие, </a:t>
            </a:r>
          </a:p>
          <a:p>
            <a:r>
              <a:rPr lang="ru-RU" dirty="0"/>
              <a:t>на праздники похожие.</a:t>
            </a:r>
          </a:p>
          <a:p>
            <a:r>
              <a:rPr lang="ru-RU" dirty="0"/>
              <a:t>А в небе –солнце тёплое,</a:t>
            </a:r>
          </a:p>
          <a:p>
            <a:r>
              <a:rPr lang="ru-RU" dirty="0"/>
              <a:t>Весёлое и доброе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Все реки разливаются,</a:t>
            </a:r>
          </a:p>
          <a:p>
            <a:r>
              <a:rPr lang="ru-RU" dirty="0" smtClean="0"/>
              <a:t>Все почки раскрываются,</a:t>
            </a:r>
          </a:p>
          <a:p>
            <a:r>
              <a:rPr lang="ru-RU" dirty="0" smtClean="0"/>
              <a:t>Ушла зима со стужами,</a:t>
            </a:r>
          </a:p>
          <a:p>
            <a:r>
              <a:rPr lang="ru-RU" dirty="0" smtClean="0"/>
              <a:t>Сугробы стали лужами.</a:t>
            </a:r>
          </a:p>
          <a:p>
            <a:r>
              <a:rPr lang="ru-RU" dirty="0" smtClean="0"/>
              <a:t>Покинув страны южные,</a:t>
            </a:r>
          </a:p>
          <a:p>
            <a:r>
              <a:rPr lang="ru-RU" dirty="0" smtClean="0"/>
              <a:t>Вернулись птицы дружные.</a:t>
            </a:r>
          </a:p>
          <a:p>
            <a:r>
              <a:rPr lang="ru-RU" dirty="0" smtClean="0"/>
              <a:t>Пришла пора весенняя,</a:t>
            </a:r>
          </a:p>
          <a:p>
            <a:r>
              <a:rPr lang="ru-RU" dirty="0" smtClean="0"/>
              <a:t>Пришла пора цветения.</a:t>
            </a:r>
          </a:p>
          <a:p>
            <a:r>
              <a:rPr lang="ru-RU" dirty="0" smtClean="0"/>
              <a:t>И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значит</a:t>
            </a:r>
            <a:r>
              <a:rPr lang="ru-RU" dirty="0" smtClean="0"/>
              <a:t>, настроение</a:t>
            </a:r>
          </a:p>
          <a:p>
            <a:r>
              <a:rPr lang="ru-RU" dirty="0" smtClean="0"/>
              <a:t>У всех людей – весеннее.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5949280"/>
            <a:ext cx="8284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Во время чтения стихотворения демонстрировать иллюстрации весенних пейзажей.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965" y="1731378"/>
            <a:ext cx="1028090" cy="13707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18" y="1743958"/>
            <a:ext cx="1549247" cy="20656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63" y="3188932"/>
            <a:ext cx="1691680" cy="12687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907" y="3161548"/>
            <a:ext cx="1728192" cy="12961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249" y="4621152"/>
            <a:ext cx="1769555" cy="13271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648214"/>
            <a:ext cx="1733471" cy="13001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230" y="3901772"/>
            <a:ext cx="1534909" cy="20465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752" y="1708727"/>
            <a:ext cx="1771347" cy="132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0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484784"/>
            <a:ext cx="51125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Педагог:</a:t>
            </a:r>
          </a:p>
          <a:p>
            <a:r>
              <a:rPr lang="ru-RU" dirty="0" smtClean="0"/>
              <a:t>-О каком времени года это стихотворение?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Дети:</a:t>
            </a:r>
          </a:p>
          <a:p>
            <a:r>
              <a:rPr lang="ru-RU" dirty="0" smtClean="0"/>
              <a:t>-О весне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Педагог:</a:t>
            </a:r>
          </a:p>
          <a:p>
            <a:r>
              <a:rPr lang="ru-RU" dirty="0" smtClean="0"/>
              <a:t>-Весна- замечательное время года! Природа оживает после зимней спячки. Появляются первые весенние цветы. Солнышко радостно светит, согревая всё вокруг. На деревьях распускаются почки и появляются зелёные листочки. Возвращаются перелётные птицы.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Карандаш:</a:t>
            </a:r>
          </a:p>
          <a:p>
            <a:r>
              <a:rPr lang="ru-RU" dirty="0" smtClean="0"/>
              <a:t>-Здравствуйте ребята! Вы кажется о весне говорите?</a:t>
            </a:r>
          </a:p>
          <a:p>
            <a:r>
              <a:rPr lang="ru-RU" dirty="0">
                <a:solidFill>
                  <a:srgbClr val="0070C0"/>
                </a:solidFill>
              </a:rPr>
              <a:t>Дети</a:t>
            </a:r>
            <a:r>
              <a:rPr lang="ru-RU" dirty="0" smtClean="0">
                <a:solidFill>
                  <a:srgbClr val="0070C0"/>
                </a:solidFill>
              </a:rPr>
              <a:t>:</a:t>
            </a:r>
          </a:p>
          <a:p>
            <a:r>
              <a:rPr lang="ru-RU" dirty="0" smtClean="0"/>
              <a:t>-Да</a:t>
            </a: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16832"/>
            <a:ext cx="3666311" cy="461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07" y="1556792"/>
            <a:ext cx="43924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Карандаш</a:t>
            </a:r>
            <a:r>
              <a:rPr lang="ru-RU" dirty="0" smtClean="0"/>
              <a:t>:</a:t>
            </a:r>
          </a:p>
          <a:p>
            <a:r>
              <a:rPr lang="ru-RU" dirty="0" smtClean="0"/>
              <a:t>Тогда , мне нужна ваша помощь. Я начал рисовать весенний пейзаж. Вот он. Но чего-то не хватает. Какой -то он не радостный получился.</a:t>
            </a:r>
          </a:p>
          <a:p>
            <a:endParaRPr lang="ru-RU" dirty="0"/>
          </a:p>
          <a:p>
            <a:r>
              <a:rPr lang="ru-RU" dirty="0" smtClean="0"/>
              <a:t>(</a:t>
            </a:r>
            <a:r>
              <a:rPr lang="ru-RU" sz="1600" dirty="0" smtClean="0"/>
              <a:t>Дети подходят к картине, рассматривают.)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Педагог:</a:t>
            </a:r>
          </a:p>
          <a:p>
            <a:r>
              <a:rPr lang="ru-RU" dirty="0" smtClean="0"/>
              <a:t>Карандаш, на твоей картине не хватает тепла и весеннего настроения. Ребята, поможем весне расцвести?</a:t>
            </a:r>
          </a:p>
          <a:p>
            <a:r>
              <a:rPr lang="ru-RU" dirty="0" smtClean="0"/>
              <a:t>Я загадаю вам загадки, а вы отгадывайте.</a:t>
            </a:r>
          </a:p>
          <a:p>
            <a:endParaRPr lang="ru-RU" dirty="0"/>
          </a:p>
          <a:p>
            <a:r>
              <a:rPr lang="ru-RU" sz="1600" dirty="0" smtClean="0"/>
              <a:t>(По мере отгадывания загадок, педагог дополняет картину Карандаша недостающими изображениями.)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508" y="2688308"/>
            <a:ext cx="3384376" cy="25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185" y="980728"/>
            <a:ext cx="41044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Встаёт рано, ложится поздно,</a:t>
            </a:r>
          </a:p>
          <a:p>
            <a:r>
              <a:rPr lang="ru-RU" dirty="0" smtClean="0"/>
              <a:t>Светит ярко, греет жарко.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( Солнце)</a:t>
            </a:r>
          </a:p>
          <a:p>
            <a:r>
              <a:rPr lang="ru-RU" dirty="0" smtClean="0"/>
              <a:t>Весной вырастают,</a:t>
            </a:r>
          </a:p>
          <a:p>
            <a:r>
              <a:rPr lang="ru-RU" dirty="0" smtClean="0"/>
              <a:t>Осенью опадают.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( Листья)</a:t>
            </a:r>
          </a:p>
          <a:p>
            <a:r>
              <a:rPr lang="ru-RU" dirty="0" smtClean="0"/>
              <a:t>Пушистая вата</a:t>
            </a:r>
          </a:p>
          <a:p>
            <a:r>
              <a:rPr lang="ru-RU" dirty="0" smtClean="0"/>
              <a:t>Плывёт куда-то.</a:t>
            </a:r>
          </a:p>
          <a:p>
            <a:r>
              <a:rPr lang="ru-RU" dirty="0" smtClean="0"/>
              <a:t>Чем вата ниже,</a:t>
            </a:r>
          </a:p>
          <a:p>
            <a:r>
              <a:rPr lang="ru-RU" dirty="0" smtClean="0"/>
              <a:t>Тем дождик ближе.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( Облака)</a:t>
            </a:r>
          </a:p>
          <a:p>
            <a:r>
              <a:rPr lang="ru-RU" dirty="0" smtClean="0"/>
              <a:t>Этот цветок распускается в мае,</a:t>
            </a:r>
          </a:p>
          <a:p>
            <a:r>
              <a:rPr lang="ru-RU" dirty="0" smtClean="0"/>
              <a:t>Белые бусинки он одевает.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( Ландыш)</a:t>
            </a:r>
            <a:endParaRPr lang="en-US" dirty="0" smtClean="0"/>
          </a:p>
          <a:p>
            <a:r>
              <a:rPr lang="ru-RU" dirty="0">
                <a:solidFill>
                  <a:srgbClr val="0070C0"/>
                </a:solidFill>
              </a:rPr>
              <a:t>Карандаш:</a:t>
            </a:r>
          </a:p>
          <a:p>
            <a:r>
              <a:rPr lang="ru-RU" dirty="0"/>
              <a:t>Где же мне взять столько ландышей?</a:t>
            </a:r>
          </a:p>
          <a:p>
            <a:r>
              <a:rPr lang="ru-RU" dirty="0">
                <a:solidFill>
                  <a:srgbClr val="0070C0"/>
                </a:solidFill>
              </a:rPr>
              <a:t>Педагог:</a:t>
            </a:r>
          </a:p>
          <a:p>
            <a:r>
              <a:rPr lang="ru-RU" dirty="0"/>
              <a:t>Ребята, поможем Карандашу? Давайте сделаем ландыши из цветной бумаги.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4376">
            <a:off x="4260113" y="1593547"/>
            <a:ext cx="2168351" cy="16262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8144">
            <a:off x="6150934" y="2251356"/>
            <a:ext cx="2337020" cy="17527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0070">
            <a:off x="4350549" y="3954890"/>
            <a:ext cx="2469334" cy="185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0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4968552" cy="37264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8104" y="2708920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Нам понадобится  :светло-зелёный лист бумаги, тёмно -зелёный небольшой  лист бумаги, шаблон, клей-карандаш, ножницы, кусочек ваты, простой карандаш, зелёный фломастер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2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5610" y="1064737"/>
            <a:ext cx="3816424" cy="50885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6136" y="315052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Обведите шаблон три раза на светло-зелёном листе бумаги.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6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39005"/>
            <a:ext cx="4978949" cy="37342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2160" y="3033469"/>
            <a:ext cx="2770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Вырежете ножницами по контуру рисунок.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902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4943" y="1387820"/>
            <a:ext cx="3606117" cy="4808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24128" y="285293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Нарисуйте зелёным фломастером линии </a:t>
            </a:r>
          </a:p>
          <a:p>
            <a:r>
              <a:rPr lang="ru-RU" dirty="0" smtClean="0"/>
              <a:t>на листьях ландыша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46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465</TotalTime>
  <Words>611</Words>
  <Application>Microsoft Office PowerPoint</Application>
  <PresentationFormat>Экран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 учебно-методические материалы (конспект занятия)  Мастер-класс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Admin</dc:creator>
  <cp:lastModifiedBy>Admin</cp:lastModifiedBy>
  <cp:revision>21</cp:revision>
  <dcterms:created xsi:type="dcterms:W3CDTF">2015-11-04T06:37:40Z</dcterms:created>
  <dcterms:modified xsi:type="dcterms:W3CDTF">2015-11-07T17:07:20Z</dcterms:modified>
</cp:coreProperties>
</file>