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Игрушки ручной работы </a:t>
            </a:r>
            <a:r>
              <a:rPr lang="ru-RU" smtClean="0"/>
              <a:t>из народного музея </a:t>
            </a:r>
            <a:r>
              <a:rPr lang="ru-RU" dirty="0" smtClean="0"/>
              <a:t>села </a:t>
            </a:r>
            <a:r>
              <a:rPr lang="ru-RU" dirty="0" err="1" smtClean="0"/>
              <a:t>Сизьма</a:t>
            </a:r>
            <a:r>
              <a:rPr lang="ru-RU" dirty="0" smtClean="0"/>
              <a:t> Вологодской области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Игрушки Вологодчины.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Бойко скачут деревянные лошадки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xmlns="" val="863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Соломенные красавицы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xmlns="" val="4662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куклы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xmlns="" val="16131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Куклы, сделанные без иглы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xmlns="" val="18181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музее кукол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621" y="746544"/>
            <a:ext cx="2585258" cy="3445625"/>
          </a:xfrm>
        </p:spPr>
      </p:pic>
    </p:spTree>
    <p:extLst>
      <p:ext uri="{BB962C8B-B14F-4D97-AF65-F5344CB8AC3E}">
        <p14:creationId xmlns:p14="http://schemas.microsoft.com/office/powerpoint/2010/main" xmlns="" val="38415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Кукольное веселье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596" y="746544"/>
            <a:ext cx="2585258" cy="3445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xmlns="" val="20023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534401" cy="1981200"/>
          </a:xfrm>
        </p:spPr>
        <p:txBody>
          <a:bodyPr/>
          <a:lstStyle/>
          <a:p>
            <a:r>
              <a:rPr lang="ru-RU" dirty="0" smtClean="0"/>
              <a:t>Презентация создана воспитателем Ивченко И.А.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37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Игрушки Вологодчины.</vt:lpstr>
      <vt:lpstr>Бойко скачут деревянные лошадки</vt:lpstr>
      <vt:lpstr>Соломенные красавицы</vt:lpstr>
      <vt:lpstr>Любимые куклы</vt:lpstr>
      <vt:lpstr>Куклы, сделанные без иглы</vt:lpstr>
      <vt:lpstr>В музее кукол</vt:lpstr>
      <vt:lpstr>Кукольное веселье</vt:lpstr>
      <vt:lpstr>Презентация создана воспитателем Ивченко И.А.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Пробуждение.</dc:title>
  <dc:creator>Ирина</dc:creator>
  <cp:lastModifiedBy>Ирина Ивченко</cp:lastModifiedBy>
  <cp:revision>14</cp:revision>
  <dcterms:created xsi:type="dcterms:W3CDTF">2012-10-16T22:23:42Z</dcterms:created>
  <dcterms:modified xsi:type="dcterms:W3CDTF">2016-01-25T18:50:25Z</dcterms:modified>
</cp:coreProperties>
</file>