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393C-EBB0-41CC-804B-45E2496AD745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DB2A-89C6-4012-8637-480B6559FF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393C-EBB0-41CC-804B-45E2496AD745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DB2A-89C6-4012-8637-480B6559FF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393C-EBB0-41CC-804B-45E2496AD745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DB2A-89C6-4012-8637-480B6559FF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393C-EBB0-41CC-804B-45E2496AD745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DB2A-89C6-4012-8637-480B6559FF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393C-EBB0-41CC-804B-45E2496AD745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DB2A-89C6-4012-8637-480B6559FF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393C-EBB0-41CC-804B-45E2496AD745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DB2A-89C6-4012-8637-480B6559FF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393C-EBB0-41CC-804B-45E2496AD745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DB2A-89C6-4012-8637-480B6559FF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393C-EBB0-41CC-804B-45E2496AD745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DB2A-89C6-4012-8637-480B6559FF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393C-EBB0-41CC-804B-45E2496AD745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DB2A-89C6-4012-8637-480B6559FF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393C-EBB0-41CC-804B-45E2496AD745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DB2A-89C6-4012-8637-480B6559FF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393C-EBB0-41CC-804B-45E2496AD745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DB2A-89C6-4012-8637-480B6559FF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33393C-EBB0-41CC-804B-45E2496AD745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04DB2A-89C6-4012-8637-480B6559FF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2492896" cy="249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4096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effectLst/>
              </a:rPr>
              <a:t>МАДОУ Детский сад №59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«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effectLst/>
              </a:rPr>
              <a:t>Золотая рыбка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»</a:t>
            </a:r>
            <a:b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600" i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600" i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600" i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600" i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Проектная 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effectLst/>
              </a:rPr>
              <a:t>деятельность в первой младшей группе</a:t>
            </a:r>
            <a:br>
              <a:rPr lang="ru-RU" sz="3600" i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effectLst/>
              </a:rPr>
              <a:t>«Домик для </a:t>
            </a:r>
            <a:r>
              <a:rPr lang="ru-RU" sz="3600" i="1" dirty="0" err="1">
                <a:solidFill>
                  <a:schemeClr val="accent1">
                    <a:lumMod val="50000"/>
                  </a:schemeClr>
                </a:solidFill>
                <a:effectLst/>
              </a:rPr>
              <a:t>Витаминки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effectLst/>
              </a:rPr>
              <a:t>»</a:t>
            </a:r>
            <a:br>
              <a:rPr lang="ru-RU" sz="3600" i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3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7992888" cy="599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331640" y="6111298"/>
            <a:ext cx="721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Совместно с родителями дети создают овощи из соленного теста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1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48680"/>
            <a:ext cx="8568952" cy="5760640"/>
          </a:xfrm>
        </p:spPr>
        <p:txBody>
          <a:bodyPr>
            <a:normAutofit fontScale="32500" lnSpcReduction="20000"/>
          </a:bodyPr>
          <a:lstStyle/>
          <a:p>
            <a:pPr marL="45720" indent="0" algn="ctr">
              <a:buNone/>
            </a:pPr>
            <a:r>
              <a:rPr lang="ru-RU" sz="4900" b="1" dirty="0"/>
              <a:t>Проектная деятельность в первой младшей </a:t>
            </a:r>
            <a:r>
              <a:rPr lang="ru-RU" sz="4900" b="1" dirty="0" smtClean="0"/>
              <a:t>группе</a:t>
            </a:r>
          </a:p>
          <a:p>
            <a:pPr marL="45720" indent="0" algn="ctr">
              <a:buNone/>
            </a:pPr>
            <a:r>
              <a:rPr lang="ru-RU" sz="4900" b="1" dirty="0" smtClean="0"/>
              <a:t>«Домик </a:t>
            </a:r>
            <a:r>
              <a:rPr lang="ru-RU" sz="4900" b="1" dirty="0"/>
              <a:t>для </a:t>
            </a:r>
            <a:r>
              <a:rPr lang="ru-RU" sz="4900" b="1" dirty="0" err="1"/>
              <a:t>Витаминки</a:t>
            </a:r>
            <a:r>
              <a:rPr lang="ru-RU" sz="4900" b="1" dirty="0"/>
              <a:t>»</a:t>
            </a:r>
          </a:p>
          <a:p>
            <a:pPr marL="45720" indent="0">
              <a:buNone/>
            </a:pPr>
            <a:endParaRPr lang="ru-RU" sz="4900" b="1" dirty="0"/>
          </a:p>
          <a:p>
            <a:pPr marL="45720" indent="0" algn="just">
              <a:buNone/>
            </a:pPr>
            <a:r>
              <a:rPr lang="ru-RU" sz="4900" dirty="0" smtClean="0"/>
              <a:t>Составители: </a:t>
            </a:r>
            <a:r>
              <a:rPr lang="ru-RU" sz="4900" dirty="0" err="1" smtClean="0"/>
              <a:t>Ивазова</a:t>
            </a:r>
            <a:r>
              <a:rPr lang="ru-RU" sz="4900" dirty="0" smtClean="0"/>
              <a:t> </a:t>
            </a:r>
            <a:r>
              <a:rPr lang="ru-RU" sz="4900" dirty="0"/>
              <a:t>А.А</a:t>
            </a:r>
            <a:r>
              <a:rPr lang="ru-RU" sz="4900" dirty="0" smtClean="0"/>
              <a:t>.– </a:t>
            </a:r>
            <a:r>
              <a:rPr lang="ru-RU" sz="4900" dirty="0"/>
              <a:t>воспитатели первой младшей группы  </a:t>
            </a:r>
          </a:p>
          <a:p>
            <a:pPr marL="45720" indent="0" algn="just">
              <a:buNone/>
            </a:pPr>
            <a:endParaRPr lang="ru-RU" sz="4900" b="1" dirty="0" smtClean="0"/>
          </a:p>
          <a:p>
            <a:pPr marL="45720" indent="0" algn="just">
              <a:buNone/>
            </a:pPr>
            <a:r>
              <a:rPr lang="ru-RU" sz="4900" b="1" dirty="0" smtClean="0"/>
              <a:t>Тип </a:t>
            </a:r>
            <a:r>
              <a:rPr lang="ru-RU" sz="4900" b="1" dirty="0"/>
              <a:t>проекта</a:t>
            </a:r>
            <a:r>
              <a:rPr lang="ru-RU" sz="4900" b="1" dirty="0" smtClean="0"/>
              <a:t>: </a:t>
            </a:r>
            <a:r>
              <a:rPr lang="ru-RU" sz="4900" dirty="0" smtClean="0"/>
              <a:t>познавательно </a:t>
            </a:r>
            <a:r>
              <a:rPr lang="ru-RU" sz="4900" dirty="0"/>
              <a:t>– исследовательский. Проект включает в себя творческую, познавательную и практическую деятельность</a:t>
            </a:r>
            <a:r>
              <a:rPr lang="ru-RU" sz="4900" dirty="0" smtClean="0"/>
              <a:t>.</a:t>
            </a:r>
          </a:p>
          <a:p>
            <a:pPr marL="45720" indent="0" algn="just">
              <a:buNone/>
            </a:pPr>
            <a:endParaRPr lang="ru-RU" sz="4900" dirty="0"/>
          </a:p>
          <a:p>
            <a:pPr marL="45720" indent="0" algn="just">
              <a:buNone/>
            </a:pPr>
            <a:r>
              <a:rPr lang="ru-RU" sz="4900" b="1" dirty="0"/>
              <a:t> Вид проекта:</a:t>
            </a:r>
            <a:r>
              <a:rPr lang="ru-RU" sz="4900" dirty="0"/>
              <a:t> групповой. Участники: дети первой младшей группы (2-3 года), родители, воспитатели</a:t>
            </a:r>
            <a:r>
              <a:rPr lang="ru-RU" sz="4900" dirty="0" smtClean="0"/>
              <a:t>.</a:t>
            </a:r>
          </a:p>
          <a:p>
            <a:pPr marL="45720" indent="0" algn="just">
              <a:buNone/>
            </a:pPr>
            <a:endParaRPr lang="ru-RU" sz="4900" dirty="0"/>
          </a:p>
          <a:p>
            <a:pPr marL="45720" indent="0" algn="just">
              <a:buNone/>
            </a:pPr>
            <a:r>
              <a:rPr lang="ru-RU" sz="4900" b="1" dirty="0"/>
              <a:t>Продолжительность проекта</a:t>
            </a:r>
            <a:r>
              <a:rPr lang="ru-RU" sz="4900" dirty="0"/>
              <a:t>:  краткосрочный (1 месяц</a:t>
            </a:r>
            <a:r>
              <a:rPr lang="ru-RU" sz="4900" dirty="0" smtClean="0"/>
              <a:t>).</a:t>
            </a:r>
          </a:p>
          <a:p>
            <a:pPr marL="45720" indent="0" algn="just">
              <a:buNone/>
            </a:pPr>
            <a:endParaRPr lang="ru-RU" sz="4900" dirty="0"/>
          </a:p>
          <a:p>
            <a:pPr marL="45720" indent="0" algn="just">
              <a:buNone/>
            </a:pPr>
            <a:r>
              <a:rPr lang="ru-RU" sz="4900" b="1" dirty="0"/>
              <a:t>Актуальность проекта:</a:t>
            </a:r>
            <a:r>
              <a:rPr lang="ru-RU" sz="4900" dirty="0"/>
              <a:t> данный проект предназначен для детей первой младшей группы ДОУ. Дети младшего дошкольного возраста не всегда охотно употребляют овощи, не осознают их полезности. Работа над проектом направлена на расширение и систематизирование знаний детей об овощах; на развитие у них интереса к употреблению овощей; ознакомление с «витаминами», значении их для здоровья человека. Проект объединяет педагогов, родителей и детей в общей творческой деятельности. </a:t>
            </a:r>
            <a:endParaRPr lang="ru-RU" sz="4900" dirty="0" smtClean="0"/>
          </a:p>
          <a:p>
            <a:pPr marL="45720" indent="0" algn="just">
              <a:buNone/>
            </a:pPr>
            <a:endParaRPr lang="ru-RU" sz="4900" dirty="0"/>
          </a:p>
          <a:p>
            <a:pPr marL="45720" indent="0" algn="just">
              <a:buNone/>
            </a:pPr>
            <a:r>
              <a:rPr lang="ru-RU" sz="4900" b="1" dirty="0"/>
              <a:t>Цель: </a:t>
            </a:r>
            <a:r>
              <a:rPr lang="ru-RU" sz="4900" dirty="0"/>
              <a:t>формирование и обогащение представлений у детей об овощах, их пользе для здоровья человека</a:t>
            </a:r>
            <a:r>
              <a:rPr lang="ru-RU" sz="4900" dirty="0" smtClean="0"/>
              <a:t>.</a:t>
            </a:r>
          </a:p>
          <a:p>
            <a:pPr marL="45720" indent="0">
              <a:buNone/>
            </a:pPr>
            <a:endParaRPr lang="ru-RU" sz="4900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48680"/>
            <a:ext cx="8640960" cy="6120680"/>
          </a:xfrm>
        </p:spPr>
        <p:txBody>
          <a:bodyPr>
            <a:normAutofit fontScale="32500" lnSpcReduction="20000"/>
          </a:bodyPr>
          <a:lstStyle/>
          <a:p>
            <a:pPr marL="45720" indent="0">
              <a:buNone/>
            </a:pPr>
            <a:r>
              <a:rPr lang="ru-RU" sz="4900" b="1" dirty="0"/>
              <a:t>Задачи:</a:t>
            </a:r>
            <a:r>
              <a:rPr lang="ru-RU" sz="4900" dirty="0"/>
              <a:t> </a:t>
            </a:r>
          </a:p>
          <a:p>
            <a:pPr lvl="0"/>
            <a:r>
              <a:rPr lang="ru-RU" sz="4900" dirty="0"/>
              <a:t>создать условия для формирования у детей познавательного интереса; </a:t>
            </a:r>
          </a:p>
          <a:p>
            <a:pPr lvl="0"/>
            <a:r>
              <a:rPr lang="ru-RU" sz="4900" dirty="0"/>
              <a:t>научить детей различать овощи по цвету, форме, величине, закрепить приобретенные знания через игровую и творческую деятельность;</a:t>
            </a:r>
          </a:p>
          <a:p>
            <a:pPr lvl="0"/>
            <a:r>
              <a:rPr lang="ru-RU" sz="4900" dirty="0"/>
              <a:t>познакомить детей с понятием «витамины» и их пользой для здоровья;</a:t>
            </a:r>
          </a:p>
          <a:p>
            <a:pPr lvl="0"/>
            <a:r>
              <a:rPr lang="ru-RU" sz="4900" dirty="0"/>
              <a:t>развить у детей желание употреблять в пищу сырые и вареные овощи и блюда из них; </a:t>
            </a:r>
          </a:p>
          <a:p>
            <a:pPr lvl="0"/>
            <a:r>
              <a:rPr lang="ru-RU" sz="4900" dirty="0"/>
              <a:t>расширить у детей кругозор, развивать их наблюдательность, любознательность;</a:t>
            </a:r>
          </a:p>
          <a:p>
            <a:pPr lvl="0"/>
            <a:r>
              <a:rPr lang="ru-RU" sz="4900" dirty="0"/>
              <a:t>активизировать речь детей, обогащать их словарный запас, развивать мышление и память;</a:t>
            </a:r>
          </a:p>
          <a:p>
            <a:pPr lvl="0"/>
            <a:r>
              <a:rPr lang="ru-RU" sz="4900" dirty="0"/>
              <a:t>воспитывать у детей желание участвовать в трудовой деятельности (посадка лука); воспитывать культуру питания и понимание, что за каждым овощем скрывается определенная польза;</a:t>
            </a:r>
          </a:p>
          <a:p>
            <a:pPr lvl="0" algn="just"/>
            <a:r>
              <a:rPr lang="ru-RU" sz="4900" dirty="0"/>
              <a:t>в рамках реализации проекта привлечь родителей к совместной творческой деятельности с детьми</a:t>
            </a:r>
            <a:r>
              <a:rPr lang="ru-RU" sz="4900" dirty="0" smtClean="0"/>
              <a:t>.</a:t>
            </a:r>
          </a:p>
          <a:p>
            <a:pPr marL="45720" indent="0">
              <a:buNone/>
            </a:pPr>
            <a:r>
              <a:rPr lang="ru-RU" sz="4900" b="1" dirty="0"/>
              <a:t>Предполагаемый результат:</a:t>
            </a:r>
            <a:endParaRPr lang="ru-RU" sz="4900" dirty="0"/>
          </a:p>
          <a:p>
            <a:pPr lvl="1"/>
            <a:r>
              <a:rPr lang="ru-RU" sz="4900" dirty="0"/>
              <a:t>дети знают и называют овощи по внешнему виду, различают их по цвету, форме;</a:t>
            </a:r>
          </a:p>
          <a:p>
            <a:pPr lvl="1"/>
            <a:r>
              <a:rPr lang="ru-RU" sz="4900" dirty="0"/>
              <a:t>дети понимают, что овощи растут на огороде, на грядке; знают, как вырастает растение из семечка и что для этого нужно;</a:t>
            </a:r>
          </a:p>
          <a:p>
            <a:pPr lvl="1"/>
            <a:r>
              <a:rPr lang="ru-RU" sz="4900" dirty="0"/>
              <a:t>у детей сформированы представления о пользе витаминов, которые «живут» в овощах;</a:t>
            </a:r>
          </a:p>
          <a:p>
            <a:pPr lvl="1"/>
            <a:r>
              <a:rPr lang="ru-RU" sz="4900" dirty="0"/>
              <a:t>дети проявляют желание употреблять в пищу овощи и блюда из них.</a:t>
            </a:r>
          </a:p>
          <a:p>
            <a:pPr lvl="0" algn="just"/>
            <a:endParaRPr lang="ru-RU" sz="4000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3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640960" cy="62646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b="1" dirty="0" smtClean="0"/>
              <a:t>Подготовительный </a:t>
            </a:r>
            <a:r>
              <a:rPr lang="ru-RU" sz="1600" b="1" dirty="0"/>
              <a:t>этап:</a:t>
            </a:r>
            <a:endParaRPr lang="ru-RU" sz="1600" dirty="0"/>
          </a:p>
          <a:p>
            <a:r>
              <a:rPr lang="ru-RU" sz="1600" dirty="0"/>
              <a:t> сбор информации по теме проекта, подбор и подготовка игр, наглядного материала, </a:t>
            </a:r>
            <a:r>
              <a:rPr lang="ru-RU" sz="1600" dirty="0" err="1"/>
              <a:t>потешек</a:t>
            </a:r>
            <a:r>
              <a:rPr lang="ru-RU" sz="1600" dirty="0"/>
              <a:t>, стихов, на тему «Овощи»; подготовка материала для творческой изобразительной деятельности.</a:t>
            </a:r>
          </a:p>
          <a:p>
            <a:pPr marL="45720" indent="0">
              <a:buNone/>
            </a:pPr>
            <a:r>
              <a:rPr lang="ru-RU" sz="1600" b="1" dirty="0"/>
              <a:t>Основной этап:</a:t>
            </a:r>
            <a:endParaRPr lang="ru-RU" sz="1600" dirty="0"/>
          </a:p>
          <a:p>
            <a:pPr lvl="0"/>
            <a:r>
              <a:rPr lang="ru-RU" sz="1600" dirty="0"/>
              <a:t>знакомство с </a:t>
            </a:r>
            <a:r>
              <a:rPr lang="ru-RU" sz="1600" dirty="0" err="1"/>
              <a:t>Витаминкой</a:t>
            </a:r>
            <a:r>
              <a:rPr lang="ru-RU" sz="1600" dirty="0"/>
              <a:t>; рассказ о </a:t>
            </a:r>
            <a:r>
              <a:rPr lang="ru-RU" sz="1600" dirty="0" err="1"/>
              <a:t>Витаминке</a:t>
            </a:r>
            <a:r>
              <a:rPr lang="ru-RU" sz="1600" dirty="0"/>
              <a:t>, которая ищет домик,</a:t>
            </a:r>
          </a:p>
          <a:p>
            <a:pPr lvl="0"/>
            <a:r>
              <a:rPr lang="ru-RU" sz="1600" dirty="0"/>
              <a:t>знакомство с понятием «овощи», рассматривание иллюстраций на тему «Овощи»,</a:t>
            </a:r>
          </a:p>
          <a:p>
            <a:pPr lvl="0"/>
            <a:r>
              <a:rPr lang="ru-RU" sz="1600" dirty="0"/>
              <a:t>чтение художественной литературы: сказка «Репка», «Вершки-корешки», стихи и </a:t>
            </a:r>
            <a:r>
              <a:rPr lang="ru-RU" sz="1600" dirty="0" err="1"/>
              <a:t>потешки</a:t>
            </a:r>
            <a:r>
              <a:rPr lang="ru-RU" sz="1600" dirty="0"/>
              <a:t> про овощи,</a:t>
            </a:r>
          </a:p>
          <a:p>
            <a:pPr lvl="0"/>
            <a:r>
              <a:rPr lang="ru-RU" sz="1600" dirty="0"/>
              <a:t>пальчиковая гимнастика «Засолка капусты»,</a:t>
            </a:r>
          </a:p>
          <a:p>
            <a:pPr lvl="0"/>
            <a:r>
              <a:rPr lang="ru-RU" sz="1600" dirty="0"/>
              <a:t>малоподвижная игра «Вершки-корешки»,</a:t>
            </a:r>
          </a:p>
          <a:p>
            <a:pPr lvl="0"/>
            <a:r>
              <a:rPr lang="ru-RU" sz="1600" dirty="0"/>
              <a:t>малоподвижная игра «Огород у нас в порядке»,</a:t>
            </a:r>
          </a:p>
          <a:p>
            <a:pPr lvl="0"/>
            <a:r>
              <a:rPr lang="ru-RU" sz="1600" dirty="0"/>
              <a:t>изобразительная деятельность: лепка овощей из пластилина, раскрашивание картинок на тему «овощи»</a:t>
            </a:r>
          </a:p>
          <a:p>
            <a:pPr lvl="0"/>
            <a:r>
              <a:rPr lang="ru-RU" sz="1600" dirty="0"/>
              <a:t>дидактическая игра «Волшебная чаша»,</a:t>
            </a:r>
          </a:p>
          <a:p>
            <a:pPr lvl="0"/>
            <a:r>
              <a:rPr lang="ru-RU" sz="1600" dirty="0"/>
              <a:t>наглядный материал (плакаты) по теме «Посадили семена», «Радужные овощи», «Блюда из овощей», «Овощи на грядке»,</a:t>
            </a:r>
          </a:p>
          <a:p>
            <a:pPr lvl="0"/>
            <a:r>
              <a:rPr lang="ru-RU" sz="1600" dirty="0"/>
              <a:t>познавательно-исследовательская деятельность: посадили лук, семена фасоли и наблюдали за их ростом,</a:t>
            </a:r>
          </a:p>
          <a:p>
            <a:r>
              <a:rPr lang="ru-RU" sz="1600" dirty="0"/>
              <a:t>совместное творчество детей и родителей (создание овощей из соленого теста</a:t>
            </a:r>
          </a:p>
        </p:txBody>
      </p:sp>
    </p:spTree>
    <p:extLst>
      <p:ext uri="{BB962C8B-B14F-4D97-AF65-F5344CB8AC3E}">
        <p14:creationId xmlns:p14="http://schemas.microsoft.com/office/powerpoint/2010/main" val="28333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Н\Desktop\ЭН 03.06.15 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28738" y="-7399338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57972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29341" y="1886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Творческая деятельность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04" y="3636314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274881" y="6417630"/>
            <a:ext cx="43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Витаминка</a:t>
            </a:r>
            <a:r>
              <a:rPr lang="ru-RU" dirty="0" smtClean="0"/>
              <a:t> путешествует по грядкам 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3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8405"/>
            <a:ext cx="3539885" cy="265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0" y="3284984"/>
            <a:ext cx="236375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8678" y="3420000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75656" y="5918631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Наглядно показываем как прорастает фасоль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2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8702" y="746704"/>
            <a:ext cx="3888433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5400000" lon="0" rev="0"/>
            </a:camera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2537" y="764705"/>
            <a:ext cx="403244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49312" y="507149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Определяем цвет овощей.</a:t>
            </a:r>
          </a:p>
          <a:p>
            <a:r>
              <a:rPr lang="ru-RU" dirty="0" smtClean="0"/>
              <a:t> Делаем радугу из фетра.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7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2085" y="608635"/>
            <a:ext cx="3936022" cy="295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444172" y="4513475"/>
            <a:ext cx="38619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Рассказываем как и из чего варим суп. </a:t>
            </a:r>
          </a:p>
          <a:p>
            <a:r>
              <a:rPr lang="ru-RU" sz="1400" dirty="0" smtClean="0"/>
              <a:t>Делаем суп методом «тычка» </a:t>
            </a:r>
          </a:p>
          <a:p>
            <a:r>
              <a:rPr lang="ru-RU" sz="1400" dirty="0" smtClean="0"/>
              <a:t>в соответствии с цветовой гаммой овощей. 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060898" cy="3908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0548" y="98022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3027" y="908722"/>
            <a:ext cx="345638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1111" y="917721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212" y="3933056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971600" y="5085184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Изучаем формы овощей.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8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</TotalTime>
  <Words>446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МАДОУ Детский сад №59  «Золотая рыбка»      Проектная деятельность в первой младшей группе «Домик для Витаминки»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Детский сад №59 «Золотая рыбка»    Проектная деятельность в первой младшей группе «Домик для Витаминки»</dc:title>
  <dc:creator>эН</dc:creator>
  <cp:lastModifiedBy>эН</cp:lastModifiedBy>
  <cp:revision>14</cp:revision>
  <dcterms:created xsi:type="dcterms:W3CDTF">2015-06-07T20:52:43Z</dcterms:created>
  <dcterms:modified xsi:type="dcterms:W3CDTF">2016-01-25T10:03:29Z</dcterms:modified>
</cp:coreProperties>
</file>