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gif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1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6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46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1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3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2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1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3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5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25EEA-DE2E-4853-B93D-760F289B0E47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5773-9608-4F1D-AF8B-37628F643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42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rasnale_okienko_Ga_orig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1942635" y="247202"/>
            <a:ext cx="8801043" cy="620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6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258" y="265700"/>
            <a:ext cx="1787226" cy="2116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232" y="2296111"/>
            <a:ext cx="4261279" cy="30277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016" y="873526"/>
            <a:ext cx="4225722" cy="42257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1" y="3565452"/>
            <a:ext cx="11553568" cy="329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0</Words>
  <Application>Microsoft Office PowerPoint</Application>
  <PresentationFormat>Широкоэкранный</PresentationFormat>
  <Paragraphs>0</Paragraphs>
  <Slides>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Круглий</dc:creator>
  <cp:lastModifiedBy>Андрей</cp:lastModifiedBy>
  <cp:revision>13</cp:revision>
  <dcterms:created xsi:type="dcterms:W3CDTF">2014-11-09T06:10:52Z</dcterms:created>
  <dcterms:modified xsi:type="dcterms:W3CDTF">2016-01-25T21:05:56Z</dcterms:modified>
</cp:coreProperties>
</file>