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video/unknown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gif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99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60"/>
  </p:normalViewPr>
  <p:slideViewPr>
    <p:cSldViewPr snapToGrid="0">
      <p:cViewPr varScale="1">
        <p:scale>
          <a:sx n="67" d="100"/>
          <a:sy n="67" d="100"/>
        </p:scale>
        <p:origin x="2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01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06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46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71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83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02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31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33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158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1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8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25EEA-DE2E-4853-B93D-760F289B0E47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B5773-9608-4F1D-AF8B-37628F643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42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gif"/><Relationship Id="rId1" Type="http://schemas.microsoft.com/office/2007/relationships/media" Target="../media/media1.gi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rasnale_okienko_Ga_orig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lum contrast="40000"/>
          </a:blip>
          <a:stretch>
            <a:fillRect/>
          </a:stretch>
        </p:blipFill>
        <p:spPr>
          <a:xfrm>
            <a:off x="1942635" y="247202"/>
            <a:ext cx="8801043" cy="620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6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258" y="265700"/>
            <a:ext cx="1787226" cy="2116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232" y="2296111"/>
            <a:ext cx="4261279" cy="302775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016" y="873526"/>
            <a:ext cx="4225722" cy="422572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51" y="3565452"/>
            <a:ext cx="11553568" cy="329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4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0</Words>
  <Application>Microsoft Office PowerPoint</Application>
  <PresentationFormat>Широкоэкранный</PresentationFormat>
  <Paragraphs>0</Paragraphs>
  <Slides>2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Круглий</dc:creator>
  <cp:lastModifiedBy>Андрей</cp:lastModifiedBy>
  <cp:revision>13</cp:revision>
  <dcterms:created xsi:type="dcterms:W3CDTF">2014-11-09T06:10:52Z</dcterms:created>
  <dcterms:modified xsi:type="dcterms:W3CDTF">2016-01-25T21:05:56Z</dcterms:modified>
</cp:coreProperties>
</file>