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9" r:id="rId4"/>
    <p:sldId id="265" r:id="rId5"/>
    <p:sldId id="264" r:id="rId6"/>
    <p:sldId id="266" r:id="rId7"/>
    <p:sldId id="269" r:id="rId8"/>
    <p:sldId id="272" r:id="rId9"/>
    <p:sldId id="270" r:id="rId10"/>
    <p:sldId id="284" r:id="rId11"/>
    <p:sldId id="273" r:id="rId12"/>
    <p:sldId id="263" r:id="rId13"/>
    <p:sldId id="288" r:id="rId14"/>
    <p:sldId id="287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38895-B4F5-41B9-8EE5-F2023D14CA0B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3ECF-791E-4262-BD17-4AC77AAB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3ECF-791E-4262-BD17-4AC77AAB29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8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2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4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3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8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8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9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1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3D582-2113-4C9D-981D-3D02EE3173AE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D864-0B28-4D18-BE43-39A8D5A94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Презентация мероприятия совместной </a:t>
            </a:r>
            <a:r>
              <a:rPr lang="ru-RU" sz="3100" dirty="0">
                <a:solidFill>
                  <a:srgbClr val="C00000"/>
                </a:solidFill>
              </a:rPr>
              <a:t>деятельности детей и взрослых</a:t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с использованием метода </a:t>
            </a:r>
            <a:r>
              <a:rPr lang="ru-RU" sz="3100" dirty="0" smtClean="0">
                <a:solidFill>
                  <a:srgbClr val="C00000"/>
                </a:solidFill>
              </a:rPr>
              <a:t>проектов и нетрадиционных </a:t>
            </a:r>
            <a:r>
              <a:rPr lang="ru-RU" sz="3100" dirty="0">
                <a:solidFill>
                  <a:srgbClr val="C00000"/>
                </a:solidFill>
              </a:rPr>
              <a:t>форм работы с родителями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388296" cy="45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Детско-родительский проект </a:t>
            </a:r>
            <a:endParaRPr lang="ru-RU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«Герб и девиз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моей семьи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Воспитатель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средней группы №1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Давыдова С. Н.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8965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Герб группы «Капелька»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859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167169" cy="308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39952" y="1556792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Девиз:</a:t>
            </a:r>
            <a:r>
              <a:rPr lang="ru-RU" dirty="0">
                <a:solidFill>
                  <a:srgbClr val="002060"/>
                </a:solidFill>
              </a:rPr>
              <a:t> « Капелек много, а вместе – река. В группе детишки, все вместе-семья. Вместе гуляем, вместе играем. Счастливую жизнь в детском саду проживаем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742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Презентация герба группы «Капелька»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воспитанникам группы «Вишенки»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DCIM\102MSDCF\DSC077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4726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69400" cy="69746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4320480" cy="6552728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</a:rPr>
              <a:t>Родители заразились интересом своих детей, и на родительском собрании было решено создать индивидуальные гербы каждой семьи. В работе учитывались следующие показатели: ассоциации о семье, профессии, обозначение фамилии, увлечения семьи, исторические корни, знаки Зодиака и многое другое. Ребенок принимал активное участие в создании герба и мог расшифровать значение каждого символа. Презентация гербов сначала прошла в группе перед сверстниками, а потом на итоговом мероприятии с родителями. Это было очень интересно, познавательно и носило обучающий характер.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</a:rPr>
              <a:t>К</a:t>
            </a:r>
            <a:r>
              <a:rPr lang="ru-RU" sz="1800" dirty="0" smtClean="0">
                <a:solidFill>
                  <a:srgbClr val="002060"/>
                </a:solidFill>
              </a:rPr>
              <a:t>аждая </a:t>
            </a:r>
            <a:r>
              <a:rPr lang="ru-RU" sz="1800" dirty="0">
                <a:solidFill>
                  <a:srgbClr val="002060"/>
                </a:solidFill>
              </a:rPr>
              <a:t>семья подошла к созданию своего герба творчески, все гербы отличаются самобытностью, стилем, содержанием.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7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g\Pictures\image001_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9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41302"/>
            <a:ext cx="4203601" cy="313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3901"/>
            <a:ext cx="41848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92897"/>
            <a:ext cx="5148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Презентация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семейных гербов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Picture 2" descr="E:\DCIM\102MSDCF\DSC078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27" y="3429001"/>
            <a:ext cx="4224189" cy="32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g\Pictures\image001_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9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2413338"/>
            <a:ext cx="3347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Результаты проекта.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>
                <a:solidFill>
                  <a:srgbClr val="7030A0"/>
                </a:solidFill>
              </a:rPr>
              <a:t>Дети получили знания об истории гербов и их символах;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Проявляют </a:t>
            </a:r>
            <a:r>
              <a:rPr lang="ru-RU" dirty="0">
                <a:solidFill>
                  <a:srgbClr val="7030A0"/>
                </a:solidFill>
              </a:rPr>
              <a:t>заинтересованность традициям и историей своей семьи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Пополнили активный словарь детей по теме нашего проекта; </a:t>
            </a: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Укрепились взаимосвязи д/сада и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2" y="-9955"/>
            <a:ext cx="9144000" cy="6858000"/>
          </a:xfr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ПАСПОРТ ПРОЕКТА</a:t>
            </a:r>
            <a:endParaRPr lang="ru-RU" sz="4400" b="1" dirty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Вид </a:t>
            </a:r>
            <a:r>
              <a:rPr lang="ru-RU" b="1" dirty="0">
                <a:solidFill>
                  <a:srgbClr val="002060"/>
                </a:solidFill>
              </a:rPr>
              <a:t>проекта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информационно-творческий.</a:t>
            </a:r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Продолжительность </a:t>
            </a:r>
            <a:r>
              <a:rPr lang="ru-RU" b="1" dirty="0">
                <a:solidFill>
                  <a:srgbClr val="002060"/>
                </a:solidFill>
              </a:rPr>
              <a:t>проекта: </a:t>
            </a:r>
            <a:r>
              <a:rPr lang="ru-RU" dirty="0" smtClean="0">
                <a:solidFill>
                  <a:srgbClr val="002060"/>
                </a:solidFill>
              </a:rPr>
              <a:t>краткосрочный</a:t>
            </a:r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Участники </a:t>
            </a:r>
            <a:r>
              <a:rPr lang="ru-RU" b="1" dirty="0">
                <a:solidFill>
                  <a:srgbClr val="002060"/>
                </a:solidFill>
              </a:rPr>
              <a:t>проекта</a:t>
            </a:r>
            <a:r>
              <a:rPr lang="ru-RU" dirty="0">
                <a:solidFill>
                  <a:srgbClr val="002060"/>
                </a:solidFill>
              </a:rPr>
              <a:t>: дети </a:t>
            </a:r>
            <a:r>
              <a:rPr lang="ru-RU" dirty="0" smtClean="0">
                <a:solidFill>
                  <a:srgbClr val="002060"/>
                </a:solidFill>
              </a:rPr>
              <a:t>средней </a:t>
            </a:r>
            <a:r>
              <a:rPr lang="ru-RU" dirty="0">
                <a:solidFill>
                  <a:srgbClr val="002060"/>
                </a:solidFill>
              </a:rPr>
              <a:t>группы, </a:t>
            </a:r>
            <a:r>
              <a:rPr lang="ru-RU" dirty="0" smtClean="0">
                <a:solidFill>
                  <a:srgbClr val="002060"/>
                </a:solidFill>
              </a:rPr>
              <a:t>    воспитатели</a:t>
            </a:r>
            <a:r>
              <a:rPr lang="ru-RU" dirty="0">
                <a:solidFill>
                  <a:srgbClr val="002060"/>
                </a:solidFill>
              </a:rPr>
              <a:t>, родители воспитанников.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По </a:t>
            </a:r>
            <a:r>
              <a:rPr lang="ru-RU" b="1" dirty="0">
                <a:solidFill>
                  <a:srgbClr val="002060"/>
                </a:solidFill>
              </a:rPr>
              <a:t>количеству участников</a:t>
            </a:r>
            <a:r>
              <a:rPr lang="ru-RU" dirty="0">
                <a:solidFill>
                  <a:srgbClr val="002060"/>
                </a:solidFill>
              </a:rPr>
              <a:t>: коллективный.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13376"/>
          </a:xfr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Дошкольный возраст – важнейший период становления личности, когда закладываются предпосылки гражданских качеств, развиваются представления детей о человеке, обществе и культуре. Конкурс «Герб моей семьи и девиз» направлен на повышение роли семьи в духовно-нравственном воспитании детей, привитие чувства патриотизма через понимание ребенком значения семьи на основе совместных творческих исследований и создания семейной символики.</a:t>
            </a:r>
          </a:p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Цель проекта: </a:t>
            </a:r>
            <a:r>
              <a:rPr lang="ru-RU" dirty="0" smtClean="0">
                <a:solidFill>
                  <a:srgbClr val="002060"/>
                </a:solidFill>
              </a:rPr>
              <a:t>Вовлечение </a:t>
            </a:r>
            <a:r>
              <a:rPr lang="ru-RU" dirty="0">
                <a:solidFill>
                  <a:srgbClr val="002060"/>
                </a:solidFill>
              </a:rPr>
              <a:t>родителей в педагогический процесс; стимулирование интереса родителей к взаимодействию с педагогами в вопросах патриотического воспитания детей дошкольного возраста; формирование ценностного отношения к семейным </a:t>
            </a:r>
            <a:r>
              <a:rPr lang="ru-RU" dirty="0" smtClean="0">
                <a:solidFill>
                  <a:srgbClr val="002060"/>
                </a:solidFill>
              </a:rPr>
              <a:t>традициям; воспитание </a:t>
            </a:r>
            <a:r>
              <a:rPr lang="ru-RU" dirty="0">
                <a:solidFill>
                  <a:srgbClr val="002060"/>
                </a:solidFill>
              </a:rPr>
              <a:t>чувства уважения и любви к своей семье. 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Задачи проекта: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Содействовать укреплению связей ДОУ и семьи;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Познакомить </a:t>
            </a:r>
            <a:r>
              <a:rPr lang="ru-RU" dirty="0">
                <a:solidFill>
                  <a:srgbClr val="002060"/>
                </a:solidFill>
              </a:rPr>
              <a:t>детей с изображением и значением гербов </a:t>
            </a:r>
            <a:r>
              <a:rPr lang="ru-RU" dirty="0" smtClean="0">
                <a:solidFill>
                  <a:srgbClr val="002060"/>
                </a:solidFill>
              </a:rPr>
              <a:t>России, города Керчи;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Формировать </a:t>
            </a:r>
            <a:r>
              <a:rPr lang="ru-RU" dirty="0">
                <a:solidFill>
                  <a:srgbClr val="002060"/>
                </a:solidFill>
              </a:rPr>
              <a:t>у детей элементарные представления о гербе, как эмблеме духовной общности семьи;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Формировать </a:t>
            </a:r>
            <a:r>
              <a:rPr lang="ru-RU" dirty="0">
                <a:solidFill>
                  <a:srgbClr val="002060"/>
                </a:solidFill>
              </a:rPr>
              <a:t>у детей гендерную, семейную, гражданскую принадлежность, патриотические чувства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Расширять представления </a:t>
            </a:r>
            <a:r>
              <a:rPr lang="ru-RU" dirty="0">
                <a:solidFill>
                  <a:srgbClr val="002060"/>
                </a:solidFill>
              </a:rPr>
              <a:t>о внутрисемейных </a:t>
            </a:r>
            <a:r>
              <a:rPr lang="ru-RU" dirty="0" smtClean="0">
                <a:solidFill>
                  <a:srgbClr val="002060"/>
                </a:solidFill>
              </a:rPr>
              <a:t>традициях, способствовать </a:t>
            </a:r>
            <a:r>
              <a:rPr lang="ru-RU" dirty="0">
                <a:solidFill>
                  <a:srgbClr val="002060"/>
                </a:solidFill>
              </a:rPr>
              <a:t>сплочению семьи ребенка посредством развития интереса к общему делу;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Способствовать </a:t>
            </a:r>
            <a:r>
              <a:rPr lang="ru-RU" dirty="0">
                <a:solidFill>
                  <a:srgbClr val="002060"/>
                </a:solidFill>
              </a:rPr>
              <a:t>объединению участников проекта (детей и родителей) в рамках создания коллективных творческих работ;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Способствовать проявлению креативности участников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2339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67003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672408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Подготовительный этап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94" y="273050"/>
            <a:ext cx="4735778" cy="63243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Создание проблемной ситуации: « Как создаются гербы?», «Можем ли мы сами создать герб?»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Постановка исследовательской задачи: познакомиться с основами геральдики.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Планирование хода проекта: подбор познавательной литературы по теме, информирование родителей о ходе проекта.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2687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Основной этап.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Работа с родителями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528392" cy="518457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Информирование родителей о ходе проекта;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Создание тематических фотоальбомов «Мой город», «Моя семья»;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</a:rPr>
              <a:t>Проведение бесед и консультаций для родителей «Патриотическое воспитание в дошкольном детстве», «Воспитание семейного патриотизма»,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Участие родителей в мероприятиях, посвящённых «Недели семьи»;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Разработка проекта семейного герба;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Создание семейных гербов и их презентация с приглашением родителей;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Выставка семейного творчества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3050"/>
            <a:ext cx="4464496" cy="6324302"/>
          </a:xfrm>
        </p:spPr>
      </p:pic>
    </p:spTree>
    <p:extLst>
      <p:ext uri="{BB962C8B-B14F-4D97-AF65-F5344CB8AC3E}">
        <p14:creationId xmlns:p14="http://schemas.microsoft.com/office/powerpoint/2010/main" val="1681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88432" cy="13184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Работа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с детьми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528392" cy="469106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Беседы</a:t>
            </a:r>
            <a:r>
              <a:rPr lang="ru-RU" sz="1800" dirty="0">
                <a:solidFill>
                  <a:srgbClr val="002060"/>
                </a:solidFill>
              </a:rPr>
              <a:t>, образовательные путешествия «Символика нашей Родины», «Главные символы родного города». «Я и моя семья», «Традиции моей семьи</a:t>
            </a:r>
            <a:r>
              <a:rPr lang="ru-RU" sz="1800" dirty="0" smtClean="0">
                <a:solidFill>
                  <a:srgbClr val="002060"/>
                </a:solidFill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Игры;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Просмотр </a:t>
            </a:r>
            <a:r>
              <a:rPr lang="ru-RU" sz="1800" dirty="0">
                <a:solidFill>
                  <a:srgbClr val="002060"/>
                </a:solidFill>
              </a:rPr>
              <a:t>видео, фото материалов, рассматривание </a:t>
            </a:r>
            <a:r>
              <a:rPr lang="ru-RU" sz="1800" dirty="0" smtClean="0">
                <a:solidFill>
                  <a:srgbClr val="002060"/>
                </a:solidFill>
              </a:rPr>
              <a:t>иллюстраций;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Создание </a:t>
            </a:r>
            <a:r>
              <a:rPr lang="ru-RU" sz="1800" dirty="0">
                <a:solidFill>
                  <a:srgbClr val="002060"/>
                </a:solidFill>
              </a:rPr>
              <a:t>проблемных </a:t>
            </a:r>
            <a:r>
              <a:rPr lang="ru-RU" sz="1800" dirty="0" smtClean="0">
                <a:solidFill>
                  <a:srgbClr val="002060"/>
                </a:solidFill>
              </a:rPr>
              <a:t>ситуаций;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Поисковая </a:t>
            </a:r>
            <a:r>
              <a:rPr lang="ru-RU" sz="1800" dirty="0">
                <a:solidFill>
                  <a:srgbClr val="002060"/>
                </a:solidFill>
              </a:rPr>
              <a:t>деятельность по теме </a:t>
            </a:r>
            <a:r>
              <a:rPr lang="ru-RU" sz="1800" dirty="0" smtClean="0">
                <a:solidFill>
                  <a:srgbClr val="002060"/>
                </a:solidFill>
              </a:rPr>
              <a:t>проекта;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1800" dirty="0">
                <a:solidFill>
                  <a:srgbClr val="002060"/>
                </a:solidFill>
              </a:rPr>
              <a:t>выставки детских рисунков «Я и моя семья».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3050"/>
            <a:ext cx="4464496" cy="6324302"/>
          </a:xfrm>
        </p:spPr>
      </p:pic>
    </p:spTree>
    <p:extLst>
      <p:ext uri="{BB962C8B-B14F-4D97-AF65-F5344CB8AC3E}">
        <p14:creationId xmlns:p14="http://schemas.microsoft.com/office/powerpoint/2010/main" val="1455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399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Знакомимся с государственным гербом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16632"/>
            <a:ext cx="3888432" cy="705678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«Герб </a:t>
            </a:r>
            <a:r>
              <a:rPr lang="ru-RU" sz="2000" dirty="0">
                <a:solidFill>
                  <a:srgbClr val="002060"/>
                </a:solidFill>
              </a:rPr>
              <a:t>России».</a:t>
            </a:r>
          </a:p>
          <a:p>
            <a:endParaRPr lang="ru-RU" dirty="0" smtClean="0"/>
          </a:p>
          <a:p>
            <a:r>
              <a:rPr lang="ru-RU" sz="1600" dirty="0" smtClean="0">
                <a:solidFill>
                  <a:srgbClr val="002060"/>
                </a:solidFill>
              </a:rPr>
              <a:t>У </a:t>
            </a:r>
            <a:r>
              <a:rPr lang="ru-RU" sz="1600" dirty="0">
                <a:solidFill>
                  <a:srgbClr val="002060"/>
                </a:solidFill>
              </a:rPr>
              <a:t>России величавый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На гербе орёл двуглавый,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Чтоб на запад и восток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Он смотреть бы сразу мог.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Сильный, мудрый он и гордый.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Он – России дух свободный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                      В. Степанов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1027" name="Picture 3" descr="E:\DCIM\102MSDCF\DSC07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10" y="3645024"/>
            <a:ext cx="4314670" cy="32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2MSDCF\DSC077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4636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Знакомимся с гербом города Керчь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888432" cy="266429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884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E:\DCIM\102MSDCF\DSC076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22335"/>
            <a:ext cx="3888432" cy="26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76" y="0"/>
            <a:ext cx="4860032" cy="476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Составляем герб нашей группы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23488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3286001" cy="64807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создании модели решили учитывать следующие показатели: возрастной и количественный состав группы, название группы, садика, увлечения детей. Описание герба: выбор формы герба – прямоугольник, символизирует союз четырех сторон (дети – мальчики и девочки, взрослые – родители и </a:t>
            </a:r>
            <a:r>
              <a:rPr lang="ru-RU" dirty="0" smtClean="0"/>
              <a:t>воспитатели. </a:t>
            </a:r>
            <a:r>
              <a:rPr lang="ru-RU" dirty="0"/>
              <a:t>Изображение солнца символизирует радость , детский смех и теплоту </a:t>
            </a:r>
            <a:r>
              <a:rPr lang="ru-RU" dirty="0" smtClean="0"/>
              <a:t>сердец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еще связан с </a:t>
            </a:r>
            <a:r>
              <a:rPr lang="ru-RU" dirty="0" smtClean="0"/>
              <a:t>названием нашего </a:t>
            </a:r>
            <a:r>
              <a:rPr lang="ru-RU" dirty="0"/>
              <a:t>сада «Солнышко». Украшением является радуга. Радуга- </a:t>
            </a:r>
            <a:r>
              <a:rPr lang="ru-RU" dirty="0" smtClean="0"/>
              <a:t>символизирует творческое </a:t>
            </a:r>
            <a:r>
              <a:rPr lang="ru-RU" dirty="0"/>
              <a:t>развитие детей, богатый художественный мир и многогранность способностей, воспитание эстетических качеств и художественного вкуса.  Дети в нашей группе любят играть, рисовать</a:t>
            </a:r>
            <a:r>
              <a:rPr lang="ru-RU" dirty="0" smtClean="0"/>
              <a:t>, петь, считать,  </a:t>
            </a:r>
            <a:r>
              <a:rPr lang="ru-RU" dirty="0"/>
              <a:t>читать </a:t>
            </a:r>
            <a:r>
              <a:rPr lang="ru-RU" dirty="0" smtClean="0"/>
              <a:t>книги, наблюдать, дружить </a:t>
            </a:r>
            <a:r>
              <a:rPr lang="ru-RU" dirty="0"/>
              <a:t>о чем на гербе говорят: кисточка, </a:t>
            </a:r>
            <a:r>
              <a:rPr lang="ru-RU" dirty="0" smtClean="0"/>
              <a:t>мяч, цифры, </a:t>
            </a:r>
            <a:r>
              <a:rPr lang="ru-RU" dirty="0"/>
              <a:t>книга, </a:t>
            </a:r>
            <a:r>
              <a:rPr lang="ru-RU" dirty="0" smtClean="0"/>
              <a:t>ноты, лупа и девочки и мальчики. </a:t>
            </a:r>
            <a:r>
              <a:rPr lang="ru-RU" dirty="0"/>
              <a:t>Капельки-это наши </a:t>
            </a:r>
            <a:r>
              <a:rPr lang="ru-RU" dirty="0" smtClean="0"/>
              <a:t>дети их 18, </a:t>
            </a:r>
            <a:r>
              <a:rPr lang="ru-RU" dirty="0"/>
              <a:t>каждый из них индивидуален и поэтому капельки изображены разными цветами, что каждый ребёнок умен, воспитан и равносторонне </a:t>
            </a:r>
            <a:r>
              <a:rPr lang="ru-RU" dirty="0" smtClean="0"/>
              <a:t>развит. Цифра 1 указывает № группы, а цифра 5-возраст детей.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Этот герб теперь является символом нашей группы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hg\Desktop\DSC076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3631952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g\Desktop\DSC077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363195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1088</TotalTime>
  <Words>842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мероприятия совместной деятельности детей и взрослых с использованием метода проектов и нетрадиционных форм работы с родителями.</vt:lpstr>
      <vt:lpstr>Презентация PowerPoint</vt:lpstr>
      <vt:lpstr>Презентация PowerPoint</vt:lpstr>
      <vt:lpstr>Подготовительный этап</vt:lpstr>
      <vt:lpstr>Основной этап. Работа с родителями</vt:lpstr>
      <vt:lpstr>Работа  с детьми</vt:lpstr>
      <vt:lpstr>Знакомимся с государственным гербом</vt:lpstr>
      <vt:lpstr>Знакомимся с гербом города Керчь</vt:lpstr>
      <vt:lpstr>Составляем герб нашей группы</vt:lpstr>
      <vt:lpstr>Герб группы «Капелька»</vt:lpstr>
      <vt:lpstr>Презентация герба группы «Капелька» воспитанникам группы «Вишенки»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97</cp:revision>
  <cp:lastPrinted>2016-01-14T17:29:27Z</cp:lastPrinted>
  <dcterms:created xsi:type="dcterms:W3CDTF">2015-12-27T19:26:35Z</dcterms:created>
  <dcterms:modified xsi:type="dcterms:W3CDTF">2016-01-24T10:22:20Z</dcterms:modified>
</cp:coreProperties>
</file>