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57" r:id="rId11"/>
    <p:sldId id="258" r:id="rId12"/>
    <p:sldId id="259" r:id="rId13"/>
    <p:sldId id="260" r:id="rId14"/>
    <p:sldId id="262" r:id="rId15"/>
    <p:sldId id="263" r:id="rId16"/>
    <p:sldId id="272" r:id="rId17"/>
    <p:sldId id="273" r:id="rId18"/>
    <p:sldId id="286" r:id="rId19"/>
    <p:sldId id="287" r:id="rId20"/>
    <p:sldId id="278" r:id="rId21"/>
    <p:sldId id="279" r:id="rId22"/>
    <p:sldId id="280" r:id="rId23"/>
    <p:sldId id="291" r:id="rId24"/>
    <p:sldId id="29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A7A1-D19C-41D7-8ADB-36CDA71CBFF6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8FE98-CE1C-4DA3-B02B-7ACE6EEC8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9" y="0"/>
            <a:ext cx="94052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6743720" cy="18573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Муниципальное казенное дошкольное образовательное учреждение Северного  района Новосибирской области Северный детский сад  «Солнышко»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00438"/>
            <a:ext cx="8501122" cy="22145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2928935"/>
            <a:ext cx="75724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«Лаборатория опытов»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Тонет не тонет.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IMG_20141127_16102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1381111"/>
            <a:ext cx="3935612" cy="5247483"/>
          </a:xfrm>
        </p:spPr>
      </p:pic>
      <p:pic>
        <p:nvPicPr>
          <p:cNvPr id="3074" name="Picture 2" descr="F:\DCIM\Camera\IMG_20141127_160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714348" y="1428736"/>
            <a:ext cx="3927764" cy="512973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Стало больше воды.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20141127_161039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9264" y="1600200"/>
            <a:ext cx="3943350" cy="5257800"/>
          </a:xfrm>
        </p:spPr>
      </p:pic>
      <p:pic>
        <p:nvPicPr>
          <p:cNvPr id="6" name="Содержимое 5" descr="IMG_20141127_16192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572000" y="1610517"/>
            <a:ext cx="3935612" cy="52474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Какой же песок?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0141202_09354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571612"/>
            <a:ext cx="5002997" cy="4714908"/>
          </a:xfrm>
        </p:spPr>
      </p:pic>
      <p:pic>
        <p:nvPicPr>
          <p:cNvPr id="6" name="Содержимое 5" descr="IMG_20141202_09543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Крупинки, песчинки.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20141208_155356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Содержимое 4" descr="IMG_20141208_160915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Растворимые вещества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141209_095442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41209_095821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Наблюдение за снежинками.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G:\DCIM\Camera\IMG_20141212_11413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350046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Camera\IMG_20141212_114152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500174"/>
            <a:ext cx="435771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С/Р игра «Исследователи»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G:\DCIM\Camera\IMG_20150206_095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00174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G:\DCIM\Camera\IMG_20150206_0958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928802"/>
            <a:ext cx="37862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Ледяная баночка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G:\DCIM\Camera\IMG_20141127_160100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643050"/>
            <a:ext cx="3357585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DCIM\Camera\IMG_20141127_16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1571612"/>
            <a:ext cx="4857784" cy="52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Состояние 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</a:rPr>
              <a:t>св-ва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воды.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2" descr="F:\DCIM\Camera\IMG_20150120_112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71612"/>
            <a:ext cx="3514740" cy="4686320"/>
          </a:xfrm>
          <a:prstGeom prst="rect">
            <a:avLst/>
          </a:prstGeom>
          <a:noFill/>
        </p:spPr>
      </p:pic>
      <p:pic>
        <p:nvPicPr>
          <p:cNvPr id="8" name="Содержимое 4" descr="G:\DCIM\Camera\IMG_20141223_095027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43577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Превращение воды в украшение для елки.</a:t>
            </a:r>
            <a:endParaRPr lang="ru-RU" dirty="0"/>
          </a:p>
        </p:txBody>
      </p:sp>
      <p:pic>
        <p:nvPicPr>
          <p:cNvPr id="4" name="Содержимое 5" descr="G:\DCIM\Camera\IMG_20150120_11395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78661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902" y="-428652"/>
            <a:ext cx="9386902" cy="72866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86808" cy="1714512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7758138" cy="59293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</a:rPr>
              <a:t>Паспорт проекта</a:t>
            </a:r>
            <a:endParaRPr lang="ru-RU" sz="52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200" b="1" dirty="0" smtClean="0">
                <a:solidFill>
                  <a:srgbClr val="7030A0"/>
                </a:solidFill>
              </a:rPr>
              <a:t>«Лаборатория опытов»</a:t>
            </a:r>
            <a:endParaRPr lang="ru-RU" sz="5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Вид проекта: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/>
              <a:t>Познавательно-исследовательский.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Тип проекта: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Среднесрочный,  срок реализации  (ноябрь –февраль).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дети старшей группы (5-6 лет), родители, воспитатели.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Место реализации: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МКДОУ детский сад «Солнышко».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По форме реализации: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/>
              <a:t>групповой.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714489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Родительское собрание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:\DCIM\Camera\IMG_20150127_163304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Camera\IMG_20150127_163315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785926"/>
            <a:ext cx="4357718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Получение кристаллов.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G:\DCIM\Camera\IMG_20150203_075437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F:\DCIM\Camera\IMG_20150126_164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428736"/>
            <a:ext cx="394335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Альбом наблюдений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G:\DCIM\Camera\IMG_20150202_164340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428736"/>
            <a:ext cx="385765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G:\DCIM\Camera\IMG_20150202_164330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428736"/>
            <a:ext cx="392909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«Воздух тяжелый»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F:\DCIM\Camera\IMG_20150130_1127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357298"/>
            <a:ext cx="6639148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Опыт по схеме.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266" name="Picture 2" descr="F:\DCIM\Camera\IMG_20150211_1034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428736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uslide.ru/images/14/20366/736/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644066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902" y="-428652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8570"/>
            <a:ext cx="795816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71480"/>
            <a:ext cx="8286808" cy="6143668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 smtClean="0">
                <a:solidFill>
                  <a:srgbClr val="C00000"/>
                </a:solidFill>
              </a:rPr>
              <a:t>Формы взаимодействия:</a:t>
            </a:r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 детьми: непосредственно образовательная деятельность; продуктивная деятельность; игровая деятельность.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 родителями: консультации; родительское собрание; фотовыставка.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С педагогами: консультация- практикум.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r>
              <a:rPr lang="ru-RU" sz="2000" b="1" u="sng" dirty="0" smtClean="0">
                <a:solidFill>
                  <a:srgbClr val="C00000"/>
                </a:solidFill>
              </a:rPr>
              <a:t>Методы проведения:</a:t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Поисково-исследовательские наблюдения: случайные наблюдения и эксперименты, плановые эксперименты;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 Проведение опытов (практических);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Беседы.</a:t>
            </a:r>
          </a:p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 </a:t>
            </a:r>
            <a:r>
              <a:rPr lang="ru-RU" sz="2000" b="1" u="sng" dirty="0" smtClean="0">
                <a:solidFill>
                  <a:srgbClr val="C00000"/>
                </a:solidFill>
              </a:rPr>
              <a:t>Связь с другими видами деятельности: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Игровая, Продуктивная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Познавательно-исследовательская (опыты)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Коммуникативная (беседы, чтение художественной литературы)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Творческое развитие, (рисование, лепка, ручной труд)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 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902" y="-428652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solidFill>
                  <a:srgbClr val="C00000"/>
                </a:solidFill>
              </a:rPr>
              <a:t>Актуальность темы: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b="1" dirty="0" smtClean="0"/>
              <a:t>Каждый дошкольник – маленький исследователь, который с радостью и удивлением открывает для себя мир. Он стремится к активной деятельности. Подрастая, ребенок все больше и больше чувствует потребность в знаниях. </a:t>
            </a:r>
            <a:br>
              <a:rPr lang="ru-RU" sz="1800" b="1" dirty="0" smtClean="0"/>
            </a:br>
            <a:r>
              <a:rPr lang="ru-RU" sz="1800" b="1" dirty="0" smtClean="0"/>
              <a:t>С самого рождения детей окружают различные явления неживой природы: летним днем они видят солнце и ощущают теплый ветер; зимним вечером с удивлением смотрят на луну, темное небо в звездах, чувствуют, как мороз пощипывает щеки. Собирают камни, рисуют на асфальте мелом, играют с песком и водой — предметы и явления неживой природы входят в их жизнедеятельность, являются объектами наблюдений и игры. Таким образом все явления и объекты неживой природы, которые окружают дошкольника являются предметом единой системы. Вот эту систему и ее взаимосвязи и пытаются узнать и изучить дошкольники. Они готовы к усвоению этих знаний, они воспринимают их с огромным интересом. Задача взрослых познакомить дошкольников с миром который их окружает, поддержать то стремление к неизведанному. Это обстоятельство делает возможным систематическое и целенаправленное ознакомление дошкольников с явлениями неживой природы. </a:t>
            </a:r>
            <a:br>
              <a:rPr lang="ru-RU" sz="1800" b="1" dirty="0" smtClean="0"/>
            </a:br>
            <a:r>
              <a:rPr lang="ru-RU" sz="1800" b="1" dirty="0" smtClean="0"/>
              <a:t>Актуальность данного проекта состоит в том, что необходимо включать дошкольников в осмысленную деятельность, в процессе которой они сами смогли бы обнаруживать всё новые и новые свойства предметов, их сходства и различия, необходимо предоставить им возможность приобретать знания самостоятельно</a:t>
            </a:r>
            <a:r>
              <a:rPr lang="ru-RU" sz="1600" b="1" dirty="0" smtClean="0"/>
              <a:t>. 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929618" cy="607220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solidFill>
                  <a:srgbClr val="C00000"/>
                </a:solidFill>
              </a:rPr>
              <a:t>Цель: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Создание условий для формирования основного целостного мировидения ребенка старшего дошкольного возраста средствами физического эксперимента</a:t>
            </a:r>
            <a:br>
              <a:rPr lang="ru-RU" sz="2000" b="1" dirty="0" smtClean="0"/>
            </a:br>
            <a:r>
              <a:rPr lang="ru-RU" sz="2400" b="1" u="sng" dirty="0" smtClean="0">
                <a:solidFill>
                  <a:srgbClr val="C00000"/>
                </a:solidFill>
              </a:rPr>
              <a:t>Задачи: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1. Развивать познавательную активность детей, инициативность; развивать способность устанавливать причинно-следственные связи на основе элементарного эксперимента и делать выводы;</a:t>
            </a:r>
            <a:br>
              <a:rPr lang="ru-RU" sz="2000" b="1" dirty="0" smtClean="0"/>
            </a:br>
            <a:r>
              <a:rPr lang="ru-RU" sz="2000" b="1" dirty="0" smtClean="0"/>
              <a:t>2. Развивать интерес к объектам природы и любознательность в процессе экспериментирования;</a:t>
            </a:r>
            <a:br>
              <a:rPr lang="ru-RU" sz="2000" b="1" dirty="0" smtClean="0"/>
            </a:br>
            <a:r>
              <a:rPr lang="ru-RU" sz="2000" b="1" dirty="0" smtClean="0"/>
              <a:t>3. Научить детей вести наблюдения за объектами неживой природы. </a:t>
            </a:r>
            <a:br>
              <a:rPr lang="ru-RU" sz="2000" b="1" dirty="0" smtClean="0"/>
            </a:br>
            <a:r>
              <a:rPr lang="ru-RU" sz="2000" b="1" dirty="0" smtClean="0"/>
              <a:t>4. Научить конкретным способам экспериментирования и исследования объектов неживой природы. </a:t>
            </a:r>
            <a:br>
              <a:rPr lang="ru-RU" sz="2000" b="1" dirty="0" smtClean="0"/>
            </a:br>
            <a:r>
              <a:rPr lang="ru-RU" sz="2000" b="1" dirty="0" smtClean="0"/>
              <a:t>5. Научить проводить простейшие опыты с природными объектами, используя правила безопасности. </a:t>
            </a:r>
            <a:br>
              <a:rPr lang="ru-RU" sz="2000" b="1" dirty="0" smtClean="0"/>
            </a:br>
            <a:r>
              <a:rPr lang="ru-RU" sz="2000" b="1" dirty="0" smtClean="0"/>
              <a:t>6. Воспитывать бережное отношение и любовь к природе. </a:t>
            </a:r>
            <a:br>
              <a:rPr lang="ru-RU" sz="2000" b="1" dirty="0" smtClean="0"/>
            </a:br>
            <a:r>
              <a:rPr lang="ru-RU" sz="2000" b="1" dirty="0" smtClean="0"/>
              <a:t>7. Повысить воспитательную компетентность родителей в познавательном воспитании дошкольников. </a:t>
            </a:r>
            <a:br>
              <a:rPr lang="ru-RU" sz="2000" b="1" dirty="0" smtClean="0"/>
            </a:b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 smtClean="0">
                <a:solidFill>
                  <a:srgbClr val="C00000"/>
                </a:solidFill>
              </a:rPr>
              <a:t>Ожидаемый результат</a:t>
            </a:r>
            <a:br>
              <a:rPr lang="ru-RU" sz="2400" b="1" u="sng" dirty="0" smtClean="0">
                <a:solidFill>
                  <a:srgbClr val="C00000"/>
                </a:solidFill>
              </a:rPr>
            </a:b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У детей старшей группы формируется привычка задавать вопросы и пытаться самостоятельно искать на них ответы. Инициатива по проведению экспериментов переходит к детям, а педагог уже не навязывает своих советов и рекомендаций, а ждет, когда ребенок, испробовав разные варианты, сам обратится за помощью. Но следует сначала при помощи наводящих вопросов направить действия детей в нужное направление, а не давать готовых решений. </a:t>
            </a:r>
            <a:br>
              <a:rPr lang="ru-RU" sz="22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2700" b="1" dirty="0" smtClean="0">
                <a:solidFill>
                  <a:srgbClr val="FF0000"/>
                </a:solidFill>
              </a:rPr>
              <a:t>Этапы реализации 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>
                <a:solidFill>
                  <a:srgbClr val="002060"/>
                </a:solidFill>
              </a:rPr>
              <a:t>Подготовительный;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b="1" dirty="0" smtClean="0"/>
              <a:t>Определить направления работы по реализации проекта. Формирование проблемы, целей и задач проекта. </a:t>
            </a:r>
            <a:br>
              <a:rPr lang="ru-RU" sz="2700" b="1" dirty="0" smtClean="0"/>
            </a:br>
            <a:r>
              <a:rPr lang="ru-RU" sz="2700" b="1" dirty="0" smtClean="0"/>
              <a:t>Определить формы и методы работы с детьми. </a:t>
            </a:r>
            <a:br>
              <a:rPr lang="ru-RU" sz="2700" b="1" dirty="0" smtClean="0"/>
            </a:br>
            <a:r>
              <a:rPr lang="ru-RU" sz="2700" b="1" dirty="0" smtClean="0"/>
              <a:t>Создать условия для развития экспериментальной деятельности детей. </a:t>
            </a:r>
            <a:br>
              <a:rPr lang="ru-RU" sz="2700" b="1" dirty="0" smtClean="0"/>
            </a:br>
            <a:r>
              <a:rPr lang="ru-RU" sz="2700" b="1" dirty="0" smtClean="0"/>
              <a:t>Изучение методической литературы. </a:t>
            </a:r>
            <a:br>
              <a:rPr lang="ru-RU" sz="2700" b="1" dirty="0" smtClean="0"/>
            </a:br>
            <a:r>
              <a:rPr lang="ru-RU" sz="2700" b="1" dirty="0" smtClean="0"/>
              <a:t>Провести диагностику уровня знаний детей. </a:t>
            </a:r>
            <a:br>
              <a:rPr lang="ru-RU" sz="2700" b="1" dirty="0" smtClean="0"/>
            </a:br>
            <a:r>
              <a:rPr lang="ru-RU" sz="2700" b="1" dirty="0" smtClean="0"/>
              <a:t>Составление плана работы с детьми, подбор игр, занятий, опытов проводимых с детьми. </a:t>
            </a:r>
            <a:br>
              <a:rPr lang="ru-RU" sz="2700" b="1" dirty="0" smtClean="0"/>
            </a:br>
            <a:r>
              <a:rPr lang="ru-RU" sz="2700" b="1" dirty="0" smtClean="0"/>
              <a:t>Подготовка необходимого оборудования для экспериментальной деятельности детей.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u="sng" dirty="0" smtClean="0">
                <a:solidFill>
                  <a:srgbClr val="FF0000"/>
                </a:solidFill>
                <a:latin typeface="+mn-lt"/>
              </a:rPr>
              <a:t>Основной;</a:t>
            </a:r>
            <a:r>
              <a:rPr lang="ru-RU" sz="2200" b="1" dirty="0" smtClean="0">
                <a:latin typeface="+mn-lt"/>
              </a:rPr>
              <a:t/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smtClean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Уточнить понятия детей о том, что воздух - это не "невидимка", а реально существующий газ; расширять представления детей о значимости воздуха в жизни человека.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Познакомить детей со свойствами песка, развивать умение сосредоточиться; планомерно и последовательно рассматривать объекты, развивать наблюдательность детей.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Совершенствовать опыт детей в соблюдении правил безопасности при проведении экспериментов.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Провести опрос и анкетирование родителей по данной теме. </a:t>
            </a:r>
            <a:r>
              <a:rPr lang="ru-RU" sz="2000" b="1" dirty="0" smtClean="0"/>
              <a:t>Разработать памятки и консультации для родителей. </a:t>
            </a:r>
            <a:r>
              <a:rPr lang="ru-RU" sz="2000" b="1" dirty="0" smtClean="0">
                <a:latin typeface="+mn-lt"/>
              </a:rPr>
              <a:t/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Ситуативный разговор с детьми о воде, беседа.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Экспериментирование «Что растворяется в воде? », «Лед и снег тоже вода», Ситуативный разговор с детьми о камнях, беседа.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Проведение опытов с детьми: «Воздух - невидимка», «Образование углекислого газа», «Реактивный шарик», «Поиск воздуха», «ветер тоже воздух». И другие. 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Проведение опытов «Песчаный конус», «Свойства песка», «Волшебный материал».</a:t>
            </a:r>
            <a:br>
              <a:rPr lang="ru-RU" sz="2000" b="1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Просмотр </a:t>
            </a:r>
            <a:r>
              <a:rPr lang="ru-RU" sz="2000" b="1" dirty="0" err="1" smtClean="0">
                <a:latin typeface="+mn-lt"/>
              </a:rPr>
              <a:t>презинтаций</a:t>
            </a:r>
            <a:r>
              <a:rPr lang="ru-RU" sz="2000" b="1" dirty="0" smtClean="0">
                <a:latin typeface="+mn-lt"/>
              </a:rPr>
              <a:t>: «Неживая природа», «Воздух».</a:t>
            </a:r>
            <a:br>
              <a:rPr lang="ru-RU" sz="2000" b="1" dirty="0" smtClean="0">
                <a:latin typeface="+mn-lt"/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player.myshared.ru/960631/data/images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357214"/>
            <a:ext cx="10101314" cy="78412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2700" b="1" u="sng" dirty="0" smtClean="0">
                <a:solidFill>
                  <a:srgbClr val="FF0000"/>
                </a:solidFill>
              </a:rPr>
              <a:t>Заключительный;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200" b="1" dirty="0" smtClean="0"/>
              <a:t>Выявить знания детей, уровень интереса к экспериментальной деятельности. </a:t>
            </a:r>
            <a:br>
              <a:rPr lang="ru-RU" sz="2200" b="1" dirty="0" smtClean="0"/>
            </a:br>
            <a:r>
              <a:rPr lang="ru-RU" sz="2200" b="1" dirty="0" smtClean="0"/>
              <a:t>Итоговая диагностика детей в форме беседы, наблюдения. </a:t>
            </a:r>
            <a:br>
              <a:rPr lang="ru-RU" sz="2200" b="1" dirty="0" smtClean="0"/>
            </a:br>
            <a:r>
              <a:rPr lang="ru-RU" sz="2200" b="1" dirty="0" smtClean="0"/>
              <a:t>Картотека опытов-экспериментов с детьми.</a:t>
            </a:r>
            <a:br>
              <a:rPr lang="ru-RU" sz="2200" b="1" dirty="0" smtClean="0"/>
            </a:br>
            <a:r>
              <a:rPr lang="ru-RU" sz="2200" b="1" dirty="0" smtClean="0"/>
              <a:t>Картотека схем-опытов.</a:t>
            </a:r>
            <a:br>
              <a:rPr lang="ru-RU" sz="2200" b="1" dirty="0" smtClean="0"/>
            </a:br>
            <a:r>
              <a:rPr lang="ru-RU" sz="2200" b="1" dirty="0" smtClean="0"/>
              <a:t>Работа с родителями «Проведение опытов и экспериментов в домашних условиях»</a:t>
            </a:r>
            <a:br>
              <a:rPr lang="ru-RU" sz="2200" b="1" dirty="0" smtClean="0"/>
            </a:br>
            <a:r>
              <a:rPr lang="ru-RU" sz="2200" b="1" dirty="0" smtClean="0"/>
              <a:t>Создание иллюстрационного альбома «Неживая природа»</a:t>
            </a:r>
            <a:br>
              <a:rPr lang="ru-RU" sz="2200" b="1" dirty="0" smtClean="0"/>
            </a:br>
            <a:r>
              <a:rPr lang="ru-RU" sz="2200" b="1" dirty="0" smtClean="0"/>
              <a:t>Фотовыставка «Наши опыты дома»</a:t>
            </a:r>
            <a:br>
              <a:rPr lang="ru-RU" sz="2200" b="1" dirty="0" smtClean="0"/>
            </a:br>
            <a:r>
              <a:rPr lang="ru-RU" sz="2200" b="1" dirty="0" smtClean="0"/>
              <a:t>Открытое занятие «Вода»</a:t>
            </a:r>
            <a:br>
              <a:rPr lang="ru-RU" sz="2200" b="1" dirty="0" smtClean="0"/>
            </a:br>
            <a:r>
              <a:rPr lang="ru-RU" sz="2200" b="1" dirty="0" smtClean="0"/>
              <a:t>КВН </a:t>
            </a:r>
            <a:r>
              <a:rPr lang="ru-RU" sz="2000" b="1" dirty="0" smtClean="0">
                <a:latin typeface="+mn-lt"/>
              </a:rPr>
              <a:t>«Знатоки природы и погоды»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Оформление материалов по проекту, создание презентации. 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118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казенное дошкольное образовательное учреждение Северного  района Новосибирской области Северный детский сад  «Солнышко»</vt:lpstr>
      <vt:lpstr> </vt:lpstr>
      <vt:lpstr>Слайд 3</vt:lpstr>
      <vt:lpstr>Актуальность темы: Каждый дошкольник – маленький исследователь, который с радостью и удивлением открывает для себя мир. Он стремится к активной деятельности. Подрастая, ребенок все больше и больше чувствует потребность в знаниях.  С самого рождения детей окружают различные явления неживой природы: летним днем они видят солнце и ощущают теплый ветер; зимним вечером с удивлением смотрят на луну, темное небо в звездах, чувствуют, как мороз пощипывает щеки. Собирают камни, рисуют на асфальте мелом, играют с песком и водой — предметы и явления неживой природы входят в их жизнедеятельность, являются объектами наблюдений и игры. Таким образом все явления и объекты неживой природы, которые окружают дошкольника являются предметом единой системы. Вот эту систему и ее взаимосвязи и пытаются узнать и изучить дошкольники. Они готовы к усвоению этих знаний, они воспринимают их с огромным интересом. Задача взрослых познакомить дошкольников с миром который их окружает, поддержать то стремление к неизведанному. Это обстоятельство делает возможным систематическое и целенаправленное ознакомление дошкольников с явлениями неживой природы.  Актуальность данного проекта состоит в том, что необходимо включать дошкольников в осмысленную деятельность, в процессе которой они сами смогли бы обнаруживать всё новые и новые свойства предметов, их сходства и различия, необходимо предоставить им возможность приобретать знания самостоятельно. </vt:lpstr>
      <vt:lpstr>Цель: Создание условий для формирования основного целостного мировидения ребенка старшего дошкольного возраста средствами физического эксперимента Задачи: 1. Развивать познавательную активность детей, инициативность; развивать способность устанавливать причинно-следственные связи на основе элементарного эксперимента и делать выводы; 2. Развивать интерес к объектам природы и любознательность в процессе экспериментирования; 3. Научить детей вести наблюдения за объектами неживой природы.  4. Научить конкретным способам экспериментирования и исследования объектов неживой природы.  5. Научить проводить простейшие опыты с природными объектами, используя правила безопасности.  6. Воспитывать бережное отношение и любовь к природе.  7. Повысить воспитательную компетентность родителей в познавательном воспитании дошкольников.  </vt:lpstr>
      <vt:lpstr>Ожидаемый результат   У детей старшей группы формируется привычка задавать вопросы и пытаться самостоятельно искать на них ответы. Инициатива по проведению экспериментов переходит к детям, а педагог уже не навязывает своих советов и рекомендаций, а ждет, когда ребенок, испробовав разные варианты, сам обратится за помощью. Но следует сначала при помощи наводящих вопросов направить действия детей в нужное направление, а не давать готовых решений.   </vt:lpstr>
      <vt:lpstr>                       Этапы реализации   Подготовительный;  Определить направления работы по реализации проекта. Формирование проблемы, целей и задач проекта.  Определить формы и методы работы с детьми.  Создать условия для развития экспериментальной деятельности детей.  Изучение методической литературы.  Провести диагностику уровня знаний детей.  Составление плана работы с детьми, подбор игр, занятий, опытов проводимых с детьми.  Подготовка необходимого оборудования для экспериментальной деятельности детей.  </vt:lpstr>
      <vt:lpstr>Основной;  Уточнить понятия детей о том, что воздух - это не "невидимка", а реально существующий газ; расширять представления детей о значимости воздуха в жизни человека.  Познакомить детей со свойствами песка, развивать умение сосредоточиться; планомерно и последовательно рассматривать объекты, развивать наблюдательность детей.  Совершенствовать опыт детей в соблюдении правил безопасности при проведении экспериментов.  Провести опрос и анкетирование родителей по данной теме. Разработать памятки и консультации для родителей.  Ситуативный разговор с детьми о воде, беседа.  Экспериментирование «Что растворяется в воде? », «Лед и снег тоже вода», Ситуативный разговор с детьми о камнях, беседа.  Проведение опытов с детьми: «Воздух - невидимка», «Образование углекислого газа», «Реактивный шарик», «Поиск воздуха», «ветер тоже воздух». И другие.  Проведение опытов «Песчаный конус», «Свойства песка», «Волшебный материал». Просмотр презинтаций: «Неживая природа», «Воздух». </vt:lpstr>
      <vt:lpstr>Заключительный;  Выявить знания детей, уровень интереса к экспериментальной деятельности.  Итоговая диагностика детей в форме беседы, наблюдения.  Картотека опытов-экспериментов с детьми. Картотека схем-опытов. Работа с родителями «Проведение опытов и экспериментов в домашних условиях» Создание иллюстрационного альбома «Неживая природа» Фотовыставка «Наши опыты дома» Открытое занятие «Вода» КВН «Знатоки природы и погоды»  Оформление материалов по проекту, создание презентации. </vt:lpstr>
      <vt:lpstr>Тонет не тонет.</vt:lpstr>
      <vt:lpstr>Стало больше воды.</vt:lpstr>
      <vt:lpstr>Какой же песок?</vt:lpstr>
      <vt:lpstr>Крупинки, песчинки.</vt:lpstr>
      <vt:lpstr>Растворимые вещества</vt:lpstr>
      <vt:lpstr>Наблюдение за снежинками.</vt:lpstr>
      <vt:lpstr>С/Р игра «Исследователи»</vt:lpstr>
      <vt:lpstr>Ледяная баночка</vt:lpstr>
      <vt:lpstr>Состояние и св-ва воды.</vt:lpstr>
      <vt:lpstr>Превращение воды в украшение для елки.</vt:lpstr>
      <vt:lpstr>Родительское собрание</vt:lpstr>
      <vt:lpstr>Получение кристаллов.</vt:lpstr>
      <vt:lpstr>Альбом наблюдений</vt:lpstr>
      <vt:lpstr>«Воздух тяжелый»</vt:lpstr>
      <vt:lpstr>Опыт по схеме.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33</cp:revision>
  <dcterms:created xsi:type="dcterms:W3CDTF">2015-01-24T15:54:25Z</dcterms:created>
  <dcterms:modified xsi:type="dcterms:W3CDTF">2016-01-24T12:52:49Z</dcterms:modified>
</cp:coreProperties>
</file>