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1" r:id="rId3"/>
    <p:sldId id="262" r:id="rId4"/>
    <p:sldId id="263" r:id="rId5"/>
    <p:sldId id="257" r:id="rId6"/>
    <p:sldId id="278" r:id="rId7"/>
    <p:sldId id="279" r:id="rId8"/>
    <p:sldId id="295" r:id="rId9"/>
    <p:sldId id="258" r:id="rId10"/>
    <p:sldId id="281" r:id="rId11"/>
    <p:sldId id="294"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94660"/>
  </p:normalViewPr>
  <p:slideViewPr>
    <p:cSldViewPr>
      <p:cViewPr varScale="1">
        <p:scale>
          <a:sx n="49" d="100"/>
          <a:sy n="49" d="100"/>
        </p:scale>
        <p:origin x="-1238" y="-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fld id="{BD8B0346-1F94-4706-828D-AD75CD09F225}" type="datetimeFigureOut">
              <a:rPr lang="ru-RU" smtClean="0"/>
              <a:pPr/>
              <a:t>24.01.2016</a:t>
            </a:fld>
            <a:endParaRPr lang="ru-RU"/>
          </a:p>
        </p:txBody>
      </p:sp>
      <p:sp>
        <p:nvSpPr>
          <p:cNvPr id="6" name="Нижний колонтитул 1"/>
          <p:cNvSpPr>
            <a:spLocks noGrp="1"/>
          </p:cNvSpPr>
          <p:nvPr>
            <p:ph type="ftr" sz="quarter" idx="11"/>
          </p:nvPr>
        </p:nvSpPr>
        <p:spPr/>
        <p:txBody>
          <a:bodyPr/>
          <a:lstStyle>
            <a:lvl1pPr>
              <a:defRPr/>
            </a:lvl1pPr>
          </a:lstStyle>
          <a:p>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fld id="{0DC1F81D-DFBB-47BF-9AA7-0BFD4DD254DC}" type="slidenum">
              <a:rPr lang="ru-RU" smtClean="0"/>
              <a:pPr/>
              <a:t>‹#›</a:t>
            </a:fld>
            <a:endParaRPr lang="ru-RU"/>
          </a:p>
        </p:txBody>
      </p:sp>
    </p:spTree>
    <p:extLst>
      <p:ext uri="{BB962C8B-B14F-4D97-AF65-F5344CB8AC3E}">
        <p14:creationId xmlns="" xmlns:p14="http://schemas.microsoft.com/office/powerpoint/2010/main" val="3999140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fld id="{BD8B0346-1F94-4706-828D-AD75CD09F225}" type="datetimeFigureOut">
              <a:rPr lang="ru-RU" smtClean="0"/>
              <a:pPr/>
              <a:t>24.01.2016</a:t>
            </a:fld>
            <a:endParaRPr lang="ru-RU"/>
          </a:p>
        </p:txBody>
      </p:sp>
      <p:sp>
        <p:nvSpPr>
          <p:cNvPr id="5" name="Нижний колонтитул 27"/>
          <p:cNvSpPr>
            <a:spLocks noGrp="1"/>
          </p:cNvSpPr>
          <p:nvPr>
            <p:ph type="ftr" sz="quarter" idx="11"/>
          </p:nvPr>
        </p:nvSpPr>
        <p:spPr/>
        <p:txBody>
          <a:bodyPr/>
          <a:lstStyle>
            <a:lvl1pPr>
              <a:defRPr/>
            </a:lvl1pPr>
          </a:lstStyle>
          <a:p>
            <a:endParaRPr lang="ru-RU"/>
          </a:p>
        </p:txBody>
      </p:sp>
      <p:sp>
        <p:nvSpPr>
          <p:cNvPr id="6" name="Номер слайда 4"/>
          <p:cNvSpPr>
            <a:spLocks noGrp="1"/>
          </p:cNvSpPr>
          <p:nvPr>
            <p:ph type="sldNum" sz="quarter" idx="12"/>
          </p:nvPr>
        </p:nvSpPr>
        <p:spPr/>
        <p:txBody>
          <a:bodyPr/>
          <a:lstStyle>
            <a:lvl1pPr>
              <a:defRPr/>
            </a:lvl1pPr>
          </a:lstStyle>
          <a:p>
            <a:fld id="{0DC1F81D-DFBB-47BF-9AA7-0BFD4DD254DC}" type="slidenum">
              <a:rPr lang="ru-RU" smtClean="0"/>
              <a:pPr/>
              <a:t>‹#›</a:t>
            </a:fld>
            <a:endParaRPr lang="ru-RU"/>
          </a:p>
        </p:txBody>
      </p:sp>
    </p:spTree>
    <p:extLst>
      <p:ext uri="{BB962C8B-B14F-4D97-AF65-F5344CB8AC3E}">
        <p14:creationId xmlns="" xmlns:p14="http://schemas.microsoft.com/office/powerpoint/2010/main" val="3172852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fld id="{BD8B0346-1F94-4706-828D-AD75CD09F225}" type="datetimeFigureOut">
              <a:rPr lang="ru-RU" smtClean="0"/>
              <a:pPr/>
              <a:t>24.01.2016</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DC1F81D-DFBB-47BF-9AA7-0BFD4DD254DC}" type="slidenum">
              <a:rPr lang="ru-RU" smtClean="0"/>
              <a:pPr/>
              <a:t>‹#›</a:t>
            </a:fld>
            <a:endParaRPr lang="ru-RU"/>
          </a:p>
        </p:txBody>
      </p:sp>
    </p:spTree>
    <p:extLst>
      <p:ext uri="{BB962C8B-B14F-4D97-AF65-F5344CB8AC3E}">
        <p14:creationId xmlns="" xmlns:p14="http://schemas.microsoft.com/office/powerpoint/2010/main" val="2227451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838200"/>
          </a:xfrm>
        </p:spPr>
        <p:txBody>
          <a:bodyPr/>
          <a:lstStyle/>
          <a:p>
            <a:r>
              <a:rPr lang="ru-RU" smtClean="0"/>
              <a:t>Образец заголовка</a:t>
            </a:r>
            <a:endParaRPr lang="ru-RU"/>
          </a:p>
        </p:txBody>
      </p:sp>
      <p:sp>
        <p:nvSpPr>
          <p:cNvPr id="3" name="Содержимое 2"/>
          <p:cNvSpPr>
            <a:spLocks noGrp="1"/>
          </p:cNvSpPr>
          <p:nvPr>
            <p:ph idx="1"/>
          </p:nvPr>
        </p:nvSpPr>
        <p:spPr>
          <a:xfrm>
            <a:off x="304800" y="1554163"/>
            <a:ext cx="8686800" cy="45259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10"/>
          <p:cNvSpPr>
            <a:spLocks noGrp="1"/>
          </p:cNvSpPr>
          <p:nvPr>
            <p:ph type="dt" sz="half" idx="10"/>
          </p:nvPr>
        </p:nvSpPr>
        <p:spPr/>
        <p:txBody>
          <a:bodyPr/>
          <a:lstStyle>
            <a:lvl1pPr>
              <a:defRPr/>
            </a:lvl1pPr>
          </a:lstStyle>
          <a:p>
            <a:fld id="{BD8B0346-1F94-4706-828D-AD75CD09F225}" type="datetimeFigureOut">
              <a:rPr lang="ru-RU" smtClean="0"/>
              <a:pPr/>
              <a:t>24.01.2016</a:t>
            </a:fld>
            <a:endParaRPr lang="ru-RU"/>
          </a:p>
        </p:txBody>
      </p:sp>
      <p:sp>
        <p:nvSpPr>
          <p:cNvPr id="5" name="Нижний колонтитул 27"/>
          <p:cNvSpPr>
            <a:spLocks noGrp="1"/>
          </p:cNvSpPr>
          <p:nvPr>
            <p:ph type="ftr" sz="quarter" idx="11"/>
          </p:nvPr>
        </p:nvSpPr>
        <p:spPr/>
        <p:txBody>
          <a:bodyPr/>
          <a:lstStyle>
            <a:lvl1pPr>
              <a:defRPr/>
            </a:lvl1pPr>
          </a:lstStyle>
          <a:p>
            <a:endParaRPr lang="ru-RU"/>
          </a:p>
        </p:txBody>
      </p:sp>
      <p:sp>
        <p:nvSpPr>
          <p:cNvPr id="6" name="Номер слайда 4"/>
          <p:cNvSpPr>
            <a:spLocks noGrp="1"/>
          </p:cNvSpPr>
          <p:nvPr>
            <p:ph type="sldNum" sz="quarter" idx="12"/>
          </p:nvPr>
        </p:nvSpPr>
        <p:spPr/>
        <p:txBody>
          <a:bodyPr/>
          <a:lstStyle>
            <a:lvl1pPr>
              <a:defRPr/>
            </a:lvl1pPr>
          </a:lstStyle>
          <a:p>
            <a:fld id="{0DC1F81D-DFBB-47BF-9AA7-0BFD4DD254DC}" type="slidenum">
              <a:rPr lang="ru-RU" smtClean="0"/>
              <a:pPr/>
              <a:t>‹#›</a:t>
            </a:fld>
            <a:endParaRPr lang="ru-RU"/>
          </a:p>
        </p:txBody>
      </p:sp>
    </p:spTree>
    <p:extLst>
      <p:ext uri="{BB962C8B-B14F-4D97-AF65-F5344CB8AC3E}">
        <p14:creationId xmlns="" xmlns:p14="http://schemas.microsoft.com/office/powerpoint/2010/main" val="737457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Пустой слайд">
    <p:spTree>
      <p:nvGrpSpPr>
        <p:cNvPr id="1" name=""/>
        <p:cNvGrpSpPr/>
        <p:nvPr/>
      </p:nvGrpSpPr>
      <p:grpSpPr>
        <a:xfrm>
          <a:off x="0" y="0"/>
          <a:ext cx="0" cy="0"/>
          <a:chOff x="0" y="0"/>
          <a:chExt cx="0" cy="0"/>
        </a:xfrm>
      </p:grpSpPr>
      <p:sp>
        <p:nvSpPr>
          <p:cNvPr id="2" name="Дата 10"/>
          <p:cNvSpPr>
            <a:spLocks noGrp="1"/>
          </p:cNvSpPr>
          <p:nvPr>
            <p:ph type="dt" sz="half" idx="10"/>
          </p:nvPr>
        </p:nvSpPr>
        <p:spPr/>
        <p:txBody>
          <a:bodyPr/>
          <a:lstStyle>
            <a:lvl1pPr>
              <a:defRPr/>
            </a:lvl1pPr>
          </a:lstStyle>
          <a:p>
            <a:fld id="{BD8B0346-1F94-4706-828D-AD75CD09F225}" type="datetimeFigureOut">
              <a:rPr lang="ru-RU" smtClean="0"/>
              <a:pPr/>
              <a:t>24.01.2016</a:t>
            </a:fld>
            <a:endParaRPr lang="ru-RU"/>
          </a:p>
        </p:txBody>
      </p:sp>
      <p:sp>
        <p:nvSpPr>
          <p:cNvPr id="3" name="Нижний колонтитул 27"/>
          <p:cNvSpPr>
            <a:spLocks noGrp="1"/>
          </p:cNvSpPr>
          <p:nvPr>
            <p:ph type="ftr" sz="quarter" idx="11"/>
          </p:nvPr>
        </p:nvSpPr>
        <p:spPr/>
        <p:txBody>
          <a:bodyPr/>
          <a:lstStyle>
            <a:lvl1pPr>
              <a:defRPr/>
            </a:lvl1pPr>
          </a:lstStyle>
          <a:p>
            <a:endParaRPr lang="ru-RU"/>
          </a:p>
        </p:txBody>
      </p:sp>
      <p:sp>
        <p:nvSpPr>
          <p:cNvPr id="4" name="Номер слайда 4"/>
          <p:cNvSpPr>
            <a:spLocks noGrp="1"/>
          </p:cNvSpPr>
          <p:nvPr>
            <p:ph type="sldNum" sz="quarter" idx="12"/>
          </p:nvPr>
        </p:nvSpPr>
        <p:spPr/>
        <p:txBody>
          <a:bodyPr/>
          <a:lstStyle>
            <a:lvl1pPr>
              <a:defRPr/>
            </a:lvl1pPr>
          </a:lstStyle>
          <a:p>
            <a:fld id="{0DC1F81D-DFBB-47BF-9AA7-0BFD4DD254DC}" type="slidenum">
              <a:rPr lang="ru-RU" smtClean="0"/>
              <a:pPr/>
              <a:t>‹#›</a:t>
            </a:fld>
            <a:endParaRPr lang="ru-RU"/>
          </a:p>
        </p:txBody>
      </p:sp>
    </p:spTree>
    <p:extLst>
      <p:ext uri="{BB962C8B-B14F-4D97-AF65-F5344CB8AC3E}">
        <p14:creationId xmlns="" xmlns:p14="http://schemas.microsoft.com/office/powerpoint/2010/main" val="2699155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fld id="{BD8B0346-1F94-4706-828D-AD75CD09F225}" type="datetimeFigureOut">
              <a:rPr lang="ru-RU" smtClean="0"/>
              <a:pPr/>
              <a:t>24.01.2016</a:t>
            </a:fld>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fld id="{0DC1F81D-DFBB-47BF-9AA7-0BFD4DD254DC}" type="slidenum">
              <a:rPr lang="ru-RU" smtClean="0"/>
              <a:pPr/>
              <a:t>‹#›</a:t>
            </a:fld>
            <a:endParaRPr lang="ru-RU"/>
          </a:p>
        </p:txBody>
      </p:sp>
    </p:spTree>
    <p:extLst>
      <p:ext uri="{BB962C8B-B14F-4D97-AF65-F5344CB8AC3E}">
        <p14:creationId xmlns="" xmlns:p14="http://schemas.microsoft.com/office/powerpoint/2010/main" val="3963793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fld id="{BD8B0346-1F94-4706-828D-AD75CD09F225}" type="datetimeFigureOut">
              <a:rPr lang="ru-RU" smtClean="0"/>
              <a:pPr/>
              <a:t>24.01.2016</a:t>
            </a:fld>
            <a:endParaRPr lang="ru-RU"/>
          </a:p>
        </p:txBody>
      </p:sp>
      <p:sp>
        <p:nvSpPr>
          <p:cNvPr id="7" name="Нижний колонтитул 10"/>
          <p:cNvSpPr>
            <a:spLocks noGrp="1"/>
          </p:cNvSpPr>
          <p:nvPr>
            <p:ph type="ftr" sz="quarter" idx="11"/>
          </p:nvPr>
        </p:nvSpPr>
        <p:spPr/>
        <p:txBody>
          <a:bodyPr/>
          <a:lstStyle>
            <a:lvl1pPr>
              <a:defRPr/>
            </a:lvl1pPr>
          </a:lstStyle>
          <a:p>
            <a:endParaRPr lang="ru-RU"/>
          </a:p>
        </p:txBody>
      </p:sp>
      <p:sp>
        <p:nvSpPr>
          <p:cNvPr id="9" name="Номер слайда 15"/>
          <p:cNvSpPr>
            <a:spLocks noGrp="1"/>
          </p:cNvSpPr>
          <p:nvPr>
            <p:ph type="sldNum" sz="quarter" idx="12"/>
          </p:nvPr>
        </p:nvSpPr>
        <p:spPr/>
        <p:txBody>
          <a:bodyPr/>
          <a:lstStyle>
            <a:lvl1pPr>
              <a:defRPr/>
            </a:lvl1pPr>
          </a:lstStyle>
          <a:p>
            <a:fld id="{0DC1F81D-DFBB-47BF-9AA7-0BFD4DD254DC}" type="slidenum">
              <a:rPr lang="ru-RU" smtClean="0"/>
              <a:pPr/>
              <a:t>‹#›</a:t>
            </a:fld>
            <a:endParaRPr lang="ru-RU"/>
          </a:p>
        </p:txBody>
      </p:sp>
    </p:spTree>
    <p:extLst>
      <p:ext uri="{BB962C8B-B14F-4D97-AF65-F5344CB8AC3E}">
        <p14:creationId xmlns="" xmlns:p14="http://schemas.microsoft.com/office/powerpoint/2010/main" val="396296827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fld id="{BD8B0346-1F94-4706-828D-AD75CD09F225}" type="datetimeFigureOut">
              <a:rPr lang="ru-RU" smtClean="0"/>
              <a:pPr/>
              <a:t>24.01.2016</a:t>
            </a:fld>
            <a:endParaRPr lang="ru-RU"/>
          </a:p>
        </p:txBody>
      </p:sp>
      <p:sp>
        <p:nvSpPr>
          <p:cNvPr id="6" name="Нижний колонтитул 27"/>
          <p:cNvSpPr>
            <a:spLocks noGrp="1"/>
          </p:cNvSpPr>
          <p:nvPr>
            <p:ph type="ftr" sz="quarter" idx="11"/>
          </p:nvPr>
        </p:nvSpPr>
        <p:spPr/>
        <p:txBody>
          <a:bodyPr/>
          <a:lstStyle>
            <a:lvl1pPr>
              <a:defRPr/>
            </a:lvl1pPr>
          </a:lstStyle>
          <a:p>
            <a:endParaRPr lang="ru-RU"/>
          </a:p>
        </p:txBody>
      </p:sp>
      <p:sp>
        <p:nvSpPr>
          <p:cNvPr id="7" name="Номер слайда 4"/>
          <p:cNvSpPr>
            <a:spLocks noGrp="1"/>
          </p:cNvSpPr>
          <p:nvPr>
            <p:ph type="sldNum" sz="quarter" idx="12"/>
          </p:nvPr>
        </p:nvSpPr>
        <p:spPr/>
        <p:txBody>
          <a:bodyPr/>
          <a:lstStyle>
            <a:lvl1pPr>
              <a:defRPr/>
            </a:lvl1pPr>
          </a:lstStyle>
          <a:p>
            <a:fld id="{0DC1F81D-DFBB-47BF-9AA7-0BFD4DD254DC}" type="slidenum">
              <a:rPr lang="ru-RU" smtClean="0"/>
              <a:pPr/>
              <a:t>‹#›</a:t>
            </a:fld>
            <a:endParaRPr lang="ru-RU"/>
          </a:p>
        </p:txBody>
      </p:sp>
    </p:spTree>
    <p:extLst>
      <p:ext uri="{BB962C8B-B14F-4D97-AF65-F5344CB8AC3E}">
        <p14:creationId xmlns="" xmlns:p14="http://schemas.microsoft.com/office/powerpoint/2010/main" val="2334917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fld id="{BD8B0346-1F94-4706-828D-AD75CD09F225}" type="datetimeFigureOut">
              <a:rPr lang="ru-RU" smtClean="0"/>
              <a:pPr/>
              <a:t>24.01.2016</a:t>
            </a:fld>
            <a:endParaRPr lang="ru-RU"/>
          </a:p>
        </p:txBody>
      </p:sp>
      <p:sp>
        <p:nvSpPr>
          <p:cNvPr id="9" name="Нижний колонтитул 5"/>
          <p:cNvSpPr>
            <a:spLocks noGrp="1"/>
          </p:cNvSpPr>
          <p:nvPr>
            <p:ph type="ftr" sz="quarter" idx="11"/>
          </p:nvPr>
        </p:nvSpPr>
        <p:spPr/>
        <p:txBody>
          <a:bodyPr/>
          <a:lstStyle>
            <a:lvl1pPr>
              <a:defRPr/>
            </a:lvl1pPr>
          </a:lstStyle>
          <a:p>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fld id="{0DC1F81D-DFBB-47BF-9AA7-0BFD4DD254DC}" type="slidenum">
              <a:rPr lang="ru-RU" smtClean="0"/>
              <a:pPr/>
              <a:t>‹#›</a:t>
            </a:fld>
            <a:endParaRPr lang="ru-RU"/>
          </a:p>
        </p:txBody>
      </p:sp>
    </p:spTree>
    <p:extLst>
      <p:ext uri="{BB962C8B-B14F-4D97-AF65-F5344CB8AC3E}">
        <p14:creationId xmlns="" xmlns:p14="http://schemas.microsoft.com/office/powerpoint/2010/main" val="2303165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fld id="{BD8B0346-1F94-4706-828D-AD75CD09F225}" type="datetimeFigureOut">
              <a:rPr lang="ru-RU" smtClean="0"/>
              <a:pPr/>
              <a:t>24.01.2016</a:t>
            </a:fld>
            <a:endParaRPr lang="ru-RU"/>
          </a:p>
        </p:txBody>
      </p:sp>
      <p:sp>
        <p:nvSpPr>
          <p:cNvPr id="4" name="Нижний колонтитул 27"/>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0DC1F81D-DFBB-47BF-9AA7-0BFD4DD254DC}" type="slidenum">
              <a:rPr lang="ru-RU" smtClean="0"/>
              <a:pPr/>
              <a:t>‹#›</a:t>
            </a:fld>
            <a:endParaRPr lang="ru-RU"/>
          </a:p>
        </p:txBody>
      </p:sp>
    </p:spTree>
    <p:extLst>
      <p:ext uri="{BB962C8B-B14F-4D97-AF65-F5344CB8AC3E}">
        <p14:creationId xmlns="" xmlns:p14="http://schemas.microsoft.com/office/powerpoint/2010/main" val="4047056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fld id="{BD8B0346-1F94-4706-828D-AD75CD09F225}" type="datetimeFigureOut">
              <a:rPr lang="ru-RU" smtClean="0"/>
              <a:pPr/>
              <a:t>24.01.2016</a:t>
            </a:fld>
            <a:endParaRPr lang="ru-RU"/>
          </a:p>
        </p:txBody>
      </p:sp>
      <p:sp>
        <p:nvSpPr>
          <p:cNvPr id="3" name="Нижний колонтитул 23"/>
          <p:cNvSpPr>
            <a:spLocks noGrp="1"/>
          </p:cNvSpPr>
          <p:nvPr>
            <p:ph type="ftr" sz="quarter" idx="11"/>
          </p:nvPr>
        </p:nvSpPr>
        <p:spPr/>
        <p:txBody>
          <a:bodyPr/>
          <a:lstStyle>
            <a:lvl1pPr>
              <a:defRPr/>
            </a:lvl1pPr>
          </a:lstStyle>
          <a:p>
            <a:endParaRPr lang="ru-RU"/>
          </a:p>
        </p:txBody>
      </p:sp>
      <p:sp>
        <p:nvSpPr>
          <p:cNvPr id="4" name="Номер слайда 6"/>
          <p:cNvSpPr>
            <a:spLocks noGrp="1"/>
          </p:cNvSpPr>
          <p:nvPr>
            <p:ph type="sldNum" sz="quarter" idx="12"/>
          </p:nvPr>
        </p:nvSpPr>
        <p:spPr/>
        <p:txBody>
          <a:bodyPr/>
          <a:lstStyle>
            <a:lvl1pPr>
              <a:defRPr/>
            </a:lvl1pPr>
          </a:lstStyle>
          <a:p>
            <a:fld id="{0DC1F81D-DFBB-47BF-9AA7-0BFD4DD254DC}" type="slidenum">
              <a:rPr lang="ru-RU" smtClean="0"/>
              <a:pPr/>
              <a:t>‹#›</a:t>
            </a:fld>
            <a:endParaRPr lang="ru-RU"/>
          </a:p>
        </p:txBody>
      </p:sp>
    </p:spTree>
    <p:extLst>
      <p:ext uri="{BB962C8B-B14F-4D97-AF65-F5344CB8AC3E}">
        <p14:creationId xmlns="" xmlns:p14="http://schemas.microsoft.com/office/powerpoint/2010/main" val="2447753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fld id="{BD8B0346-1F94-4706-828D-AD75CD09F225}" type="datetimeFigureOut">
              <a:rPr lang="ru-RU" smtClean="0"/>
              <a:pPr/>
              <a:t>24.01.2016</a:t>
            </a:fld>
            <a:endParaRPr lang="ru-RU"/>
          </a:p>
        </p:txBody>
      </p:sp>
      <p:sp>
        <p:nvSpPr>
          <p:cNvPr id="7" name="Нижний колонтитул 28"/>
          <p:cNvSpPr>
            <a:spLocks noGrp="1"/>
          </p:cNvSpPr>
          <p:nvPr>
            <p:ph type="ftr" sz="quarter" idx="11"/>
          </p:nvPr>
        </p:nvSpPr>
        <p:spPr/>
        <p:txBody>
          <a:bodyPr/>
          <a:lstStyle>
            <a:lvl1pPr>
              <a:defRPr/>
            </a:lvl1pPr>
          </a:lstStyle>
          <a:p>
            <a:endParaRPr lang="ru-RU"/>
          </a:p>
        </p:txBody>
      </p:sp>
      <p:sp>
        <p:nvSpPr>
          <p:cNvPr id="8" name="Номер слайда 6"/>
          <p:cNvSpPr>
            <a:spLocks noGrp="1"/>
          </p:cNvSpPr>
          <p:nvPr>
            <p:ph type="sldNum" sz="quarter" idx="12"/>
          </p:nvPr>
        </p:nvSpPr>
        <p:spPr/>
        <p:txBody>
          <a:bodyPr/>
          <a:lstStyle>
            <a:lvl1pPr>
              <a:defRPr/>
            </a:lvl1pPr>
          </a:lstStyle>
          <a:p>
            <a:fld id="{0DC1F81D-DFBB-47BF-9AA7-0BFD4DD254DC}" type="slidenum">
              <a:rPr lang="ru-RU" smtClean="0"/>
              <a:pPr/>
              <a:t>‹#›</a:t>
            </a:fld>
            <a:endParaRPr lang="ru-RU"/>
          </a:p>
        </p:txBody>
      </p:sp>
    </p:spTree>
    <p:extLst>
      <p:ext uri="{BB962C8B-B14F-4D97-AF65-F5344CB8AC3E}">
        <p14:creationId xmlns="" xmlns:p14="http://schemas.microsoft.com/office/powerpoint/2010/main" val="1223750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fld id="{BD8B0346-1F94-4706-828D-AD75CD09F225}" type="datetimeFigureOut">
              <a:rPr lang="ru-RU" smtClean="0"/>
              <a:pPr/>
              <a:t>24.01.2016</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30"/>
          <p:cNvSpPr>
            <a:spLocks noGrp="1"/>
          </p:cNvSpPr>
          <p:nvPr>
            <p:ph type="sldNum" sz="quarter" idx="12"/>
          </p:nvPr>
        </p:nvSpPr>
        <p:spPr/>
        <p:txBody>
          <a:bodyPr/>
          <a:lstStyle>
            <a:lvl1pPr>
              <a:defRPr/>
            </a:lvl1pPr>
          </a:lstStyle>
          <a:p>
            <a:fld id="{0DC1F81D-DFBB-47BF-9AA7-0BFD4DD254DC}" type="slidenum">
              <a:rPr lang="ru-RU" smtClean="0"/>
              <a:pPr/>
              <a:t>‹#›</a:t>
            </a:fld>
            <a:endParaRPr lang="ru-RU"/>
          </a:p>
        </p:txBody>
      </p:sp>
    </p:spTree>
    <p:extLst>
      <p:ext uri="{BB962C8B-B14F-4D97-AF65-F5344CB8AC3E}">
        <p14:creationId xmlns="" xmlns:p14="http://schemas.microsoft.com/office/powerpoint/2010/main" val="2913715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25000" b="-25000"/>
          </a:stretch>
        </a:blip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9" name="Текст 7"/>
          <p:cNvSpPr>
            <a:spLocks noGrp="1"/>
          </p:cNvSpPr>
          <p:nvPr>
            <p:ph type="body" idx="1"/>
          </p:nvPr>
        </p:nvSpPr>
        <p:spPr bwMode="auto">
          <a:xfrm>
            <a:off x="304800" y="1554163"/>
            <a:ext cx="8686800"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fld id="{BD8B0346-1F94-4706-828D-AD75CD09F225}" type="datetimeFigureOut">
              <a:rPr lang="ru-RU" smtClean="0"/>
              <a:pPr/>
              <a:t>24.01.2016</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fld id="{0DC1F81D-DFBB-47BF-9AA7-0BFD4DD254DC}"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rtl="0" eaLnBrk="1" fontAlgn="base" hangingPunct="1">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1" fontAlgn="base" hangingPunct="1">
        <a:spcBef>
          <a:spcPct val="0"/>
        </a:spcBef>
        <a:spcAft>
          <a:spcPct val="0"/>
        </a:spcAft>
        <a:defRPr sz="3600">
          <a:solidFill>
            <a:schemeClr val="tx2"/>
          </a:solidFill>
          <a:latin typeface="Franklin Gothic Medium" pitchFamily="34" charset="0"/>
        </a:defRPr>
      </a:lvl2pPr>
      <a:lvl3pPr algn="l" rtl="0" eaLnBrk="1" fontAlgn="base" hangingPunct="1">
        <a:spcBef>
          <a:spcPct val="0"/>
        </a:spcBef>
        <a:spcAft>
          <a:spcPct val="0"/>
        </a:spcAft>
        <a:defRPr sz="3600">
          <a:solidFill>
            <a:schemeClr val="tx2"/>
          </a:solidFill>
          <a:latin typeface="Franklin Gothic Medium" pitchFamily="34" charset="0"/>
        </a:defRPr>
      </a:lvl3pPr>
      <a:lvl4pPr algn="l" rtl="0" eaLnBrk="1" fontAlgn="base" hangingPunct="1">
        <a:spcBef>
          <a:spcPct val="0"/>
        </a:spcBef>
        <a:spcAft>
          <a:spcPct val="0"/>
        </a:spcAft>
        <a:defRPr sz="3600">
          <a:solidFill>
            <a:schemeClr val="tx2"/>
          </a:solidFill>
          <a:latin typeface="Franklin Gothic Medium" pitchFamily="34" charset="0"/>
        </a:defRPr>
      </a:lvl4pPr>
      <a:lvl5pPr algn="l" rtl="0" eaLnBrk="1" fontAlgn="base" hangingPunct="1">
        <a:spcBef>
          <a:spcPct val="0"/>
        </a:spcBef>
        <a:spcAft>
          <a:spcPct val="0"/>
        </a:spcAft>
        <a:defRPr sz="3600">
          <a:solidFill>
            <a:schemeClr val="tx2"/>
          </a:solidFill>
          <a:latin typeface="Franklin Gothic Medium" pitchFamily="34" charset="0"/>
        </a:defRPr>
      </a:lvl5pPr>
      <a:lvl6pPr marL="457200" algn="l" rtl="0" eaLnBrk="1" fontAlgn="base" hangingPunct="1">
        <a:spcBef>
          <a:spcPct val="0"/>
        </a:spcBef>
        <a:spcAft>
          <a:spcPct val="0"/>
        </a:spcAft>
        <a:defRPr sz="3600">
          <a:solidFill>
            <a:schemeClr val="tx2"/>
          </a:solidFill>
          <a:latin typeface="Franklin Gothic Medium" pitchFamily="34" charset="0"/>
        </a:defRPr>
      </a:lvl6pPr>
      <a:lvl7pPr marL="914400" algn="l" rtl="0" eaLnBrk="1" fontAlgn="base" hangingPunct="1">
        <a:spcBef>
          <a:spcPct val="0"/>
        </a:spcBef>
        <a:spcAft>
          <a:spcPct val="0"/>
        </a:spcAft>
        <a:defRPr sz="3600">
          <a:solidFill>
            <a:schemeClr val="tx2"/>
          </a:solidFill>
          <a:latin typeface="Franklin Gothic Medium" pitchFamily="34" charset="0"/>
        </a:defRPr>
      </a:lvl7pPr>
      <a:lvl8pPr marL="1371600" algn="l" rtl="0" eaLnBrk="1" fontAlgn="base" hangingPunct="1">
        <a:spcBef>
          <a:spcPct val="0"/>
        </a:spcBef>
        <a:spcAft>
          <a:spcPct val="0"/>
        </a:spcAft>
        <a:defRPr sz="3600">
          <a:solidFill>
            <a:schemeClr val="tx2"/>
          </a:solidFill>
          <a:latin typeface="Franklin Gothic Medium" pitchFamily="34" charset="0"/>
        </a:defRPr>
      </a:lvl8pPr>
      <a:lvl9pPr marL="1828800" algn="l" rtl="0" eaLnBrk="1" fontAlgn="base" hangingPunct="1">
        <a:spcBef>
          <a:spcPct val="0"/>
        </a:spcBef>
        <a:spcAft>
          <a:spcPct val="0"/>
        </a:spcAft>
        <a:defRPr sz="3600">
          <a:solidFill>
            <a:schemeClr val="tx2"/>
          </a:solidFill>
          <a:latin typeface="Franklin Gothic Medium" pitchFamily="34" charset="0"/>
        </a:defRPr>
      </a:lvl9pPr>
    </p:titleStyle>
    <p:bodyStyle>
      <a:lvl1pPr marL="342900" indent="-342900" algn="l" rtl="0" eaLnBrk="1" fontAlgn="base" hangingPunct="1">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1" fontAlgn="base" hangingPunct="1">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1" fontAlgn="base" hangingPunct="1">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1" fontAlgn="base" hangingPunct="1">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klk.pp.ru/uploads/posts/uz-v1.jpg"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hyperlink" Target="http://klk.pp.ru/uploads/posts/uz-v1.jpg" TargetMode="External"/><Relationship Id="rId2" Type="http://schemas.openxmlformats.org/officeDocument/2006/relationships/image" Target="../media/image13.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hyperlink" Target="http://klk.pp.ru/uploads/posts/uz-v1.jpg" TargetMode="External"/><Relationship Id="rId7"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klk.pp.ru/uploads/posts/uz-v1.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klk.pp.ru/uploads/posts/uz-v1.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klk.pp.ru/uploads/posts/uz-v1.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klk.pp.ru/uploads/posts/uz-v1.jpg" TargetMode="External"/><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hyperlink" Target="http://klk.pp.ru/uploads/posts/uz-v1.jpg" TargetMode="External"/><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hyperlink" Target="http://klk.pp.ru/uploads/posts/uz-v1.jpg" TargetMode="External"/><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hyperlink" Target="http://klk.pp.ru/uploads/posts/uz-v1.jpg" TargetMode="External"/><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hyperlink" Target="http://klk.pp.ru/uploads/posts/uz-v1.jpg" TargetMode="External"/><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descr="uz-v1">
            <a:hlinkClick r:id="rId2"/>
          </p:cNvPr>
          <p:cNvPicPr>
            <a:picLocks noChangeAspect="1" noChangeArrowheads="1"/>
          </p:cNvPicPr>
          <p:nvPr/>
        </p:nvPicPr>
        <p:blipFill>
          <a:blip r:embed="rId3" cstate="print"/>
          <a:srcRect/>
          <a:stretch>
            <a:fillRect/>
          </a:stretch>
        </p:blipFill>
        <p:spPr bwMode="auto">
          <a:xfrm>
            <a:off x="323528" y="0"/>
            <a:ext cx="900113" cy="6858000"/>
          </a:xfrm>
          <a:prstGeom prst="rect">
            <a:avLst/>
          </a:prstGeom>
          <a:noFill/>
          <a:ln w="9525">
            <a:noFill/>
            <a:miter lim="800000"/>
            <a:headEnd/>
            <a:tailEnd/>
          </a:ln>
        </p:spPr>
      </p:pic>
      <p:sp>
        <p:nvSpPr>
          <p:cNvPr id="4" name="Заголовок 3"/>
          <p:cNvSpPr>
            <a:spLocks noGrp="1"/>
          </p:cNvSpPr>
          <p:nvPr>
            <p:ph type="title"/>
          </p:nvPr>
        </p:nvSpPr>
        <p:spPr>
          <a:xfrm>
            <a:off x="1403648" y="332656"/>
            <a:ext cx="7714246" cy="936105"/>
          </a:xfrm>
        </p:spPr>
        <p:txBody>
          <a:bodyPr>
            <a:normAutofit/>
          </a:bodyPr>
          <a:lstStyle/>
          <a:p>
            <a:pPr algn="ctr"/>
            <a:r>
              <a:rPr lang="ru-RU" b="1" dirty="0" smtClean="0"/>
              <a:t>РУССКИЕ НАРОДНЫЕ Игр</a:t>
            </a:r>
            <a:endParaRPr lang="ru-RU" dirty="0"/>
          </a:p>
        </p:txBody>
      </p:sp>
      <p:pic>
        <p:nvPicPr>
          <p:cNvPr id="6" name="Объект 5"/>
          <p:cNvPicPr>
            <a:picLocks noGrp="1" noChangeAspect="1"/>
          </p:cNvPicPr>
          <p:nvPr>
            <p:ph idx="1"/>
          </p:nvPr>
        </p:nvPicPr>
        <p:blipFill>
          <a:blip r:embed="rId4" cstate="print"/>
          <a:stretch>
            <a:fillRect/>
          </a:stretch>
        </p:blipFill>
        <p:spPr>
          <a:xfrm>
            <a:off x="1691680" y="1484784"/>
            <a:ext cx="6912768" cy="4824536"/>
          </a:xfrm>
        </p:spPr>
      </p:pic>
    </p:spTree>
    <p:extLst>
      <p:ext uri="{BB962C8B-B14F-4D97-AF65-F5344CB8AC3E}">
        <p14:creationId xmlns="" xmlns:p14="http://schemas.microsoft.com/office/powerpoint/2010/main" val="414061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403648" y="260648"/>
            <a:ext cx="7344816" cy="792088"/>
          </a:xfrm>
        </p:spPr>
        <p:txBody>
          <a:bodyPr>
            <a:normAutofit fontScale="90000"/>
          </a:bodyPr>
          <a:lstStyle/>
          <a:p>
            <a:r>
              <a:rPr lang="ru-RU" dirty="0" smtClean="0"/>
              <a:t>Масленица</a:t>
            </a:r>
            <a:r>
              <a:rPr lang="ru-RU" b="1" dirty="0" smtClean="0"/>
              <a:t/>
            </a:r>
            <a:br>
              <a:rPr lang="ru-RU" b="1" dirty="0" smtClean="0"/>
            </a:br>
            <a:endParaRPr lang="ru-RU" dirty="0"/>
          </a:p>
        </p:txBody>
      </p:sp>
      <p:pic>
        <p:nvPicPr>
          <p:cNvPr id="4" name="Объект 3"/>
          <p:cNvPicPr>
            <a:picLocks noGrp="1" noChangeAspect="1"/>
          </p:cNvPicPr>
          <p:nvPr>
            <p:ph sz="half" idx="1"/>
          </p:nvPr>
        </p:nvPicPr>
        <p:blipFill>
          <a:blip r:embed="rId2" cstate="print"/>
          <a:stretch>
            <a:fillRect/>
          </a:stretch>
        </p:blipFill>
        <p:spPr>
          <a:xfrm>
            <a:off x="5292080" y="3140968"/>
            <a:ext cx="3456384" cy="3456384"/>
          </a:xfrm>
        </p:spPr>
      </p:pic>
      <p:pic>
        <p:nvPicPr>
          <p:cNvPr id="10" name="Picture 1" descr="uz-v1">
            <a:hlinkClick r:id="rId3"/>
          </p:cNvPr>
          <p:cNvPicPr>
            <a:picLocks noChangeAspect="1" noChangeArrowheads="1"/>
          </p:cNvPicPr>
          <p:nvPr/>
        </p:nvPicPr>
        <p:blipFill>
          <a:blip r:embed="rId4" cstate="print"/>
          <a:srcRect/>
          <a:stretch>
            <a:fillRect/>
          </a:stretch>
        </p:blipFill>
        <p:spPr bwMode="auto">
          <a:xfrm>
            <a:off x="323528" y="0"/>
            <a:ext cx="900113" cy="6858000"/>
          </a:xfrm>
          <a:prstGeom prst="rect">
            <a:avLst/>
          </a:prstGeom>
          <a:noFill/>
          <a:ln w="9525">
            <a:noFill/>
            <a:miter lim="800000"/>
            <a:headEnd/>
            <a:tailEnd/>
          </a:ln>
        </p:spPr>
      </p:pic>
      <p:sp>
        <p:nvSpPr>
          <p:cNvPr id="12" name="Объект 4"/>
          <p:cNvSpPr txBox="1">
            <a:spLocks/>
          </p:cNvSpPr>
          <p:nvPr/>
        </p:nvSpPr>
        <p:spPr bwMode="auto">
          <a:xfrm>
            <a:off x="1043608" y="764704"/>
            <a:ext cx="7488832" cy="4392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342900" lvl="0" indent="-342900" fontAlgn="base">
              <a:spcBef>
                <a:spcPct val="20000"/>
              </a:spcBef>
              <a:spcAft>
                <a:spcPct val="0"/>
              </a:spcAft>
              <a:buClr>
                <a:schemeClr val="accent1"/>
              </a:buClr>
              <a:buSzPct val="70000"/>
              <a:buFont typeface="Wingdings 2" pitchFamily="18" charset="2"/>
              <a:buChar char=""/>
            </a:pPr>
            <a:r>
              <a:rPr lang="ru-RU" sz="1600" b="1" dirty="0" smtClean="0"/>
              <a:t>Масленица</a:t>
            </a:r>
            <a:r>
              <a:rPr lang="ru-RU" sz="1600" dirty="0" smtClean="0"/>
              <a:t> – славянский традиционный праздник, отмечаемый в течение недели перед Великим постом. Цель праздника – прощание с зимой.  Традиции: печь блины, ходить в гости, устраивать застолья, кататься на санях и санках, наряжаться, сжигать или хоронить чучело Масленицы. Празднуется с мясопустной субботы по прощёное воскресенье. Плодовитость людей в народном сознании была неразрывно связана с плодородием земли и плодовитостью скота, со стимуляцией плодородия связана третья сторона Масленицы — поминальная.</a:t>
            </a:r>
            <a:r>
              <a:rPr kumimoji="0" lang="ru-RU" sz="2800" b="0" i="0" u="none" strike="noStrike" kern="1200" cap="none" spc="0" normalizeH="0" baseline="0" noProof="0" dirty="0" smtClean="0">
                <a:ln>
                  <a:noFill/>
                </a:ln>
                <a:solidFill>
                  <a:schemeClr val="tx2"/>
                </a:solidFill>
                <a:effectLst/>
                <a:uLnTx/>
                <a:uFillTx/>
                <a:latin typeface="+mn-lt"/>
                <a:ea typeface="+mn-ea"/>
                <a:cs typeface="+mn-cs"/>
              </a:rPr>
              <a:t/>
            </a:r>
            <a:br>
              <a:rPr kumimoji="0" lang="ru-RU" sz="2800" b="0" i="0" u="none" strike="noStrike" kern="1200" cap="none" spc="0" normalizeH="0" baseline="0" noProof="0" dirty="0" smtClean="0">
                <a:ln>
                  <a:noFill/>
                </a:ln>
                <a:solidFill>
                  <a:schemeClr val="tx2"/>
                </a:solidFill>
                <a:effectLst/>
                <a:uLnTx/>
                <a:uFillTx/>
                <a:latin typeface="+mn-lt"/>
                <a:ea typeface="+mn-ea"/>
                <a:cs typeface="+mn-cs"/>
              </a:rPr>
            </a:br>
            <a:r>
              <a:rPr kumimoji="0" lang="ru-RU" sz="2800" b="0" i="0" u="none" strike="noStrike" kern="1200" cap="none" spc="0" normalizeH="0" baseline="0" noProof="0" dirty="0" smtClean="0">
                <a:ln>
                  <a:noFill/>
                </a:ln>
                <a:solidFill>
                  <a:schemeClr val="tx2"/>
                </a:solidFill>
                <a:effectLst/>
                <a:uLnTx/>
                <a:uFillTx/>
                <a:latin typeface="+mn-lt"/>
                <a:ea typeface="+mn-ea"/>
                <a:cs typeface="+mn-cs"/>
              </a:rPr>
              <a:t/>
            </a:r>
            <a:br>
              <a:rPr kumimoji="0" lang="ru-RU" sz="2800" b="0" i="0" u="none" strike="noStrike" kern="1200" cap="none" spc="0" normalizeH="0" baseline="0" noProof="0" dirty="0" smtClean="0">
                <a:ln>
                  <a:noFill/>
                </a:ln>
                <a:solidFill>
                  <a:schemeClr val="tx2"/>
                </a:solidFill>
                <a:effectLst/>
                <a:uLnTx/>
                <a:uFillTx/>
                <a:latin typeface="+mn-lt"/>
                <a:ea typeface="+mn-ea"/>
                <a:cs typeface="+mn-cs"/>
              </a:rPr>
            </a:br>
            <a:endParaRPr kumimoji="0" lang="ru-RU" sz="2800" b="0" i="0" u="none" strike="noStrike" kern="1200" cap="none" spc="0" normalizeH="0" baseline="0" noProof="0" dirty="0">
              <a:ln>
                <a:noFill/>
              </a:ln>
              <a:solidFill>
                <a:schemeClr val="tx2"/>
              </a:solidFill>
              <a:effectLst/>
              <a:uLnTx/>
              <a:uFillTx/>
              <a:latin typeface="+mn-lt"/>
              <a:ea typeface="+mn-ea"/>
              <a:cs typeface="+mn-cs"/>
            </a:endParaRPr>
          </a:p>
        </p:txBody>
      </p:sp>
      <p:pic>
        <p:nvPicPr>
          <p:cNvPr id="13" name="Объект 3"/>
          <p:cNvPicPr>
            <a:picLocks noGrp="1" noChangeAspect="1"/>
          </p:cNvPicPr>
          <p:nvPr>
            <p:ph sz="half" idx="1"/>
          </p:nvPr>
        </p:nvPicPr>
        <p:blipFill>
          <a:blip r:embed="rId5" cstate="print"/>
          <a:stretch>
            <a:fillRect/>
          </a:stretch>
        </p:blipFill>
        <p:spPr>
          <a:xfrm>
            <a:off x="1547664" y="3140968"/>
            <a:ext cx="3456384" cy="3456384"/>
          </a:xfrm>
        </p:spPr>
      </p:pic>
    </p:spTree>
    <p:extLst>
      <p:ext uri="{BB962C8B-B14F-4D97-AF65-F5344CB8AC3E}">
        <p14:creationId xmlns="" xmlns:p14="http://schemas.microsoft.com/office/powerpoint/2010/main" val="3491808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half" idx="1"/>
          </p:nvPr>
        </p:nvPicPr>
        <p:blipFill>
          <a:blip r:embed="rId2" cstate="print"/>
          <a:stretch>
            <a:fillRect/>
          </a:stretch>
        </p:blipFill>
        <p:spPr>
          <a:xfrm>
            <a:off x="5292080" y="3573016"/>
            <a:ext cx="3456384" cy="3024336"/>
          </a:xfrm>
        </p:spPr>
      </p:pic>
      <p:pic>
        <p:nvPicPr>
          <p:cNvPr id="10" name="Picture 1" descr="uz-v1">
            <a:hlinkClick r:id="rId3"/>
          </p:cNvPr>
          <p:cNvPicPr>
            <a:picLocks noChangeAspect="1" noChangeArrowheads="1"/>
          </p:cNvPicPr>
          <p:nvPr/>
        </p:nvPicPr>
        <p:blipFill>
          <a:blip r:embed="rId4" cstate="print"/>
          <a:srcRect/>
          <a:stretch>
            <a:fillRect/>
          </a:stretch>
        </p:blipFill>
        <p:spPr bwMode="auto">
          <a:xfrm>
            <a:off x="323528" y="0"/>
            <a:ext cx="900113" cy="6858000"/>
          </a:xfrm>
          <a:prstGeom prst="rect">
            <a:avLst/>
          </a:prstGeom>
          <a:noFill/>
          <a:ln w="9525">
            <a:noFill/>
            <a:miter lim="800000"/>
            <a:headEnd/>
            <a:tailEnd/>
          </a:ln>
        </p:spPr>
      </p:pic>
      <p:pic>
        <p:nvPicPr>
          <p:cNvPr id="13" name="Объект 3"/>
          <p:cNvPicPr>
            <a:picLocks noGrp="1" noChangeAspect="1"/>
          </p:cNvPicPr>
          <p:nvPr>
            <p:ph sz="half" idx="1"/>
          </p:nvPr>
        </p:nvPicPr>
        <p:blipFill>
          <a:blip r:embed="rId5" cstate="print"/>
          <a:stretch>
            <a:fillRect/>
          </a:stretch>
        </p:blipFill>
        <p:spPr>
          <a:xfrm>
            <a:off x="1691680" y="3573016"/>
            <a:ext cx="3456384" cy="3024336"/>
          </a:xfrm>
        </p:spPr>
      </p:pic>
      <p:pic>
        <p:nvPicPr>
          <p:cNvPr id="7" name="Объект 3"/>
          <p:cNvPicPr>
            <a:picLocks noGrp="1" noChangeAspect="1"/>
          </p:cNvPicPr>
          <p:nvPr>
            <p:ph sz="half" idx="1"/>
          </p:nvPr>
        </p:nvPicPr>
        <p:blipFill>
          <a:blip r:embed="rId6" cstate="print"/>
          <a:stretch>
            <a:fillRect/>
          </a:stretch>
        </p:blipFill>
        <p:spPr>
          <a:xfrm>
            <a:off x="5292080" y="332656"/>
            <a:ext cx="3456384" cy="3024336"/>
          </a:xfrm>
        </p:spPr>
      </p:pic>
      <p:pic>
        <p:nvPicPr>
          <p:cNvPr id="8" name="Объект 3"/>
          <p:cNvPicPr>
            <a:picLocks noGrp="1" noChangeAspect="1"/>
          </p:cNvPicPr>
          <p:nvPr>
            <p:ph sz="half" idx="1"/>
          </p:nvPr>
        </p:nvPicPr>
        <p:blipFill>
          <a:blip r:embed="rId7" cstate="print"/>
          <a:stretch>
            <a:fillRect/>
          </a:stretch>
        </p:blipFill>
        <p:spPr>
          <a:xfrm>
            <a:off x="1691680" y="332656"/>
            <a:ext cx="3456384" cy="3024336"/>
          </a:xfrm>
        </p:spPr>
      </p:pic>
    </p:spTree>
    <p:extLst>
      <p:ext uri="{BB962C8B-B14F-4D97-AF65-F5344CB8AC3E}">
        <p14:creationId xmlns="" xmlns:p14="http://schemas.microsoft.com/office/powerpoint/2010/main" val="3491808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uz-v1">
            <a:hlinkClick r:id="rId2"/>
          </p:cNvPr>
          <p:cNvPicPr>
            <a:picLocks noChangeAspect="1" noChangeArrowheads="1"/>
          </p:cNvPicPr>
          <p:nvPr/>
        </p:nvPicPr>
        <p:blipFill>
          <a:blip r:embed="rId3" cstate="print"/>
          <a:srcRect/>
          <a:stretch>
            <a:fillRect/>
          </a:stretch>
        </p:blipFill>
        <p:spPr bwMode="auto">
          <a:xfrm>
            <a:off x="323528" y="0"/>
            <a:ext cx="900113" cy="6858000"/>
          </a:xfrm>
          <a:prstGeom prst="rect">
            <a:avLst/>
          </a:prstGeom>
          <a:noFill/>
          <a:ln w="9525">
            <a:noFill/>
            <a:miter lim="800000"/>
            <a:headEnd/>
            <a:tailEnd/>
          </a:ln>
        </p:spPr>
      </p:pic>
      <p:sp>
        <p:nvSpPr>
          <p:cNvPr id="2" name="Заголовок 1"/>
          <p:cNvSpPr>
            <a:spLocks noGrp="1"/>
          </p:cNvSpPr>
          <p:nvPr>
            <p:ph type="title"/>
          </p:nvPr>
        </p:nvSpPr>
        <p:spPr>
          <a:xfrm>
            <a:off x="1547664" y="457200"/>
            <a:ext cx="7443936" cy="838200"/>
          </a:xfrm>
        </p:spPr>
        <p:txBody>
          <a:bodyPr/>
          <a:lstStyle/>
          <a:p>
            <a:r>
              <a:rPr lang="ru-RU" b="1" dirty="0" smtClean="0"/>
              <a:t>РУССКИЕ НАРОДНЫЕ Игры</a:t>
            </a:r>
            <a:endParaRPr lang="ru-RU" dirty="0"/>
          </a:p>
        </p:txBody>
      </p:sp>
      <p:sp>
        <p:nvSpPr>
          <p:cNvPr id="3" name="Объект 2"/>
          <p:cNvSpPr>
            <a:spLocks noGrp="1"/>
          </p:cNvSpPr>
          <p:nvPr>
            <p:ph idx="1"/>
          </p:nvPr>
        </p:nvSpPr>
        <p:spPr>
          <a:xfrm>
            <a:off x="1115616" y="1554162"/>
            <a:ext cx="7875984" cy="5043189"/>
          </a:xfrm>
        </p:spPr>
        <p:txBody>
          <a:bodyPr>
            <a:normAutofit fontScale="70000" lnSpcReduction="20000"/>
          </a:bodyPr>
          <a:lstStyle/>
          <a:p>
            <a:r>
              <a:rPr lang="ru-RU" sz="3400" b="1" dirty="0" smtClean="0"/>
              <a:t>Русские народные игры имеют многовековую историю, они сохранились и дошли до наших дней из глубокой старины, передавались из поколения в поколение, вбирая в себя лучшие национальные традиции. Собирались мальчишки и девчонки вечером на деревенской улице или за околицей, водили хороводы, пели песни, без устали бегали, играя в горелки, салочки, состязались в ловкости, играя в лапту. Зимой развлечения носили иной характер: устраивались катания с гор, игры в снежки; на лошадях катались по деревням с песнями и плясками. Для всех народных игр характерна любовь русского человека к веселью, удальству. </a:t>
            </a:r>
            <a:r>
              <a:rPr lang="ru-RU" dirty="0" smtClean="0">
                <a:effectLst/>
              </a:rPr>
              <a:t/>
            </a:r>
            <a:br>
              <a:rPr lang="ru-RU" dirty="0" smtClean="0">
                <a:effectLst/>
              </a:rPr>
            </a:br>
            <a:r>
              <a:rPr lang="ru-RU" dirty="0" smtClean="0">
                <a:effectLst/>
              </a:rPr>
              <a:t/>
            </a:r>
            <a:br>
              <a:rPr lang="ru-RU" dirty="0" smtClean="0">
                <a:effectLst/>
              </a:rPr>
            </a:br>
            <a:endParaRPr lang="ru-RU" dirty="0"/>
          </a:p>
        </p:txBody>
      </p:sp>
    </p:spTree>
    <p:extLst>
      <p:ext uri="{BB962C8B-B14F-4D97-AF65-F5344CB8AC3E}">
        <p14:creationId xmlns="" xmlns:p14="http://schemas.microsoft.com/office/powerpoint/2010/main" val="157825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457200"/>
            <a:ext cx="7587952" cy="838200"/>
          </a:xfrm>
        </p:spPr>
        <p:txBody>
          <a:bodyPr/>
          <a:lstStyle/>
          <a:p>
            <a:r>
              <a:rPr lang="ru-RU" b="1" dirty="0" smtClean="0"/>
              <a:t>РУССКИЕ НАРОДНЫЕ игры</a:t>
            </a:r>
            <a:endParaRPr lang="ru-RU" dirty="0"/>
          </a:p>
        </p:txBody>
      </p:sp>
      <p:sp>
        <p:nvSpPr>
          <p:cNvPr id="3" name="Объект 2"/>
          <p:cNvSpPr>
            <a:spLocks noGrp="1"/>
          </p:cNvSpPr>
          <p:nvPr>
            <p:ph idx="1"/>
          </p:nvPr>
        </p:nvSpPr>
        <p:spPr>
          <a:xfrm>
            <a:off x="1331640" y="1554162"/>
            <a:ext cx="7659960" cy="5043190"/>
          </a:xfrm>
        </p:spPr>
        <p:txBody>
          <a:bodyPr>
            <a:normAutofit fontScale="40000" lnSpcReduction="20000"/>
          </a:bodyPr>
          <a:lstStyle/>
          <a:p>
            <a:r>
              <a:rPr lang="ru-RU" sz="5000" b="1" dirty="0" smtClean="0"/>
              <a:t>В практике дошкольного воспитания народные игры встречаются редко. В отдельных сборниках есть народные игры, но они настолько изменены, что в новом варианте утратили народные традиции, лишены игрового зачина.</a:t>
            </a:r>
            <a:br>
              <a:rPr lang="ru-RU" sz="5000" b="1" dirty="0" smtClean="0"/>
            </a:br>
            <a:r>
              <a:rPr lang="ru-RU" sz="5000" b="1" dirty="0" smtClean="0"/>
              <a:t>Многие русские народные игры и их варианты доступны детям дошкольного возраста. Их можно с успехом использовать в работе с детьми во время прогулок, занятий физической культурой и музыкой.</a:t>
            </a:r>
            <a:br>
              <a:rPr lang="ru-RU" sz="5000" b="1" dirty="0" smtClean="0"/>
            </a:br>
            <a:r>
              <a:rPr lang="ru-RU" sz="5000" b="1" dirty="0" smtClean="0"/>
              <a:t>Русские народные игры для детей ценны в педагогическом отношении, они оказывают большое влияние на воспитание ума, характера, воли, развивают нравственные чувства, физически укрепляют ребёнка, создают определённый духовный настрой, интерес к народному творчеству. Они достаточно разнообразны по своему содержанию, тематике и организации.</a:t>
            </a:r>
            <a:r>
              <a:rPr lang="ru-RU" dirty="0" smtClean="0">
                <a:effectLst/>
              </a:rPr>
              <a:t/>
            </a:r>
            <a:br>
              <a:rPr lang="ru-RU" dirty="0" smtClean="0">
                <a:effectLst/>
              </a:rPr>
            </a:br>
            <a:r>
              <a:rPr lang="ru-RU" dirty="0" smtClean="0">
                <a:effectLst/>
              </a:rPr>
              <a:t/>
            </a:r>
            <a:br>
              <a:rPr lang="ru-RU" dirty="0" smtClean="0">
                <a:effectLst/>
              </a:rPr>
            </a:br>
            <a:endParaRPr lang="ru-RU" dirty="0"/>
          </a:p>
        </p:txBody>
      </p:sp>
      <p:pic>
        <p:nvPicPr>
          <p:cNvPr id="4" name="Picture 1" descr="uz-v1">
            <a:hlinkClick r:id="rId2"/>
          </p:cNvPr>
          <p:cNvPicPr>
            <a:picLocks noChangeAspect="1" noChangeArrowheads="1"/>
          </p:cNvPicPr>
          <p:nvPr/>
        </p:nvPicPr>
        <p:blipFill>
          <a:blip r:embed="rId3" cstate="print"/>
          <a:srcRect/>
          <a:stretch>
            <a:fillRect/>
          </a:stretch>
        </p:blipFill>
        <p:spPr bwMode="auto">
          <a:xfrm>
            <a:off x="323528" y="0"/>
            <a:ext cx="900113" cy="6858000"/>
          </a:xfrm>
          <a:prstGeom prst="rect">
            <a:avLst/>
          </a:prstGeom>
          <a:noFill/>
          <a:ln w="9525">
            <a:noFill/>
            <a:miter lim="800000"/>
            <a:headEnd/>
            <a:tailEnd/>
          </a:ln>
        </p:spPr>
      </p:pic>
    </p:spTree>
    <p:extLst>
      <p:ext uri="{BB962C8B-B14F-4D97-AF65-F5344CB8AC3E}">
        <p14:creationId xmlns="" xmlns:p14="http://schemas.microsoft.com/office/powerpoint/2010/main" val="3817361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457200"/>
            <a:ext cx="7659960" cy="838200"/>
          </a:xfrm>
        </p:spPr>
        <p:txBody>
          <a:bodyPr/>
          <a:lstStyle/>
          <a:p>
            <a:r>
              <a:rPr lang="ru-RU" b="1" dirty="0" smtClean="0"/>
              <a:t>РУССКИЕ НАРОДНЫЕ ПРАЗДНИКИ</a:t>
            </a:r>
            <a:endParaRPr lang="ru-RU" dirty="0"/>
          </a:p>
        </p:txBody>
      </p:sp>
      <p:sp>
        <p:nvSpPr>
          <p:cNvPr id="3" name="Объект 2"/>
          <p:cNvSpPr>
            <a:spLocks noGrp="1"/>
          </p:cNvSpPr>
          <p:nvPr>
            <p:ph idx="1"/>
          </p:nvPr>
        </p:nvSpPr>
        <p:spPr>
          <a:xfrm>
            <a:off x="1187624" y="1554163"/>
            <a:ext cx="7803976" cy="4525962"/>
          </a:xfrm>
        </p:spPr>
        <p:txBody>
          <a:bodyPr>
            <a:normAutofit fontScale="85000" lnSpcReduction="20000"/>
          </a:bodyPr>
          <a:lstStyle/>
          <a:p>
            <a:r>
              <a:rPr lang="ru-RU" dirty="0" smtClean="0">
                <a:effectLst/>
              </a:rPr>
              <a:t>Праздник предполагал полную свободу от всякой работы. В этот день запрещалось пахать, косить, жать, шить, убирать избу, колоть дрова, прясть, ткать, то есть выполнять всю повседневную крестьянскую работу. Праздник обязывал людей нарядно одеваться, для разговора выбирать темы приятные, радостные, иначе вести себя: быть веселым, приветливым, гостеприимным.</a:t>
            </a:r>
            <a:br>
              <a:rPr lang="ru-RU" dirty="0" smtClean="0">
                <a:effectLst/>
              </a:rPr>
            </a:br>
            <a:r>
              <a:rPr lang="ru-RU" dirty="0" smtClean="0">
                <a:effectLst/>
              </a:rPr>
              <a:t/>
            </a:r>
            <a:br>
              <a:rPr lang="ru-RU" dirty="0" smtClean="0">
                <a:effectLst/>
              </a:rPr>
            </a:br>
            <a:endParaRPr lang="ru-RU" dirty="0"/>
          </a:p>
        </p:txBody>
      </p:sp>
      <p:pic>
        <p:nvPicPr>
          <p:cNvPr id="4" name="Picture 1" descr="uz-v1">
            <a:hlinkClick r:id="rId2"/>
          </p:cNvPr>
          <p:cNvPicPr>
            <a:picLocks noChangeAspect="1" noChangeArrowheads="1"/>
          </p:cNvPicPr>
          <p:nvPr/>
        </p:nvPicPr>
        <p:blipFill>
          <a:blip r:embed="rId3" cstate="print"/>
          <a:srcRect/>
          <a:stretch>
            <a:fillRect/>
          </a:stretch>
        </p:blipFill>
        <p:spPr bwMode="auto">
          <a:xfrm>
            <a:off x="323528" y="0"/>
            <a:ext cx="900113" cy="6858000"/>
          </a:xfrm>
          <a:prstGeom prst="rect">
            <a:avLst/>
          </a:prstGeom>
          <a:noFill/>
          <a:ln w="9525">
            <a:noFill/>
            <a:miter lim="800000"/>
            <a:headEnd/>
            <a:tailEnd/>
          </a:ln>
        </p:spPr>
      </p:pic>
    </p:spTree>
    <p:extLst>
      <p:ext uri="{BB962C8B-B14F-4D97-AF65-F5344CB8AC3E}">
        <p14:creationId xmlns="" xmlns:p14="http://schemas.microsoft.com/office/powerpoint/2010/main" val="974374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457200"/>
            <a:ext cx="7656912" cy="841248"/>
          </a:xfrm>
        </p:spPr>
        <p:txBody>
          <a:bodyPr/>
          <a:lstStyle/>
          <a:p>
            <a:r>
              <a:rPr lang="ru-RU" dirty="0" smtClean="0"/>
              <a:t>Зимушка-зима</a:t>
            </a:r>
            <a:endParaRPr lang="ru-RU" dirty="0"/>
          </a:p>
        </p:txBody>
      </p:sp>
      <p:pic>
        <p:nvPicPr>
          <p:cNvPr id="5" name="Объект 4"/>
          <p:cNvPicPr>
            <a:picLocks noGrp="1" noChangeAspect="1"/>
          </p:cNvPicPr>
          <p:nvPr>
            <p:ph sz="half" idx="1"/>
          </p:nvPr>
        </p:nvPicPr>
        <p:blipFill>
          <a:blip r:embed="rId2" cstate="print"/>
          <a:stretch>
            <a:fillRect/>
          </a:stretch>
        </p:blipFill>
        <p:spPr>
          <a:xfrm>
            <a:off x="1331640" y="1700808"/>
            <a:ext cx="4104456" cy="4608512"/>
          </a:xfrm>
        </p:spPr>
      </p:pic>
      <p:sp>
        <p:nvSpPr>
          <p:cNvPr id="4" name="Объект 3"/>
          <p:cNvSpPr>
            <a:spLocks noGrp="1"/>
          </p:cNvSpPr>
          <p:nvPr>
            <p:ph sz="half" idx="2"/>
          </p:nvPr>
        </p:nvSpPr>
        <p:spPr>
          <a:xfrm>
            <a:off x="5436096" y="1600200"/>
            <a:ext cx="3555504" cy="4724400"/>
          </a:xfrm>
        </p:spPr>
        <p:txBody>
          <a:bodyPr>
            <a:normAutofit fontScale="92500" lnSpcReduction="20000"/>
          </a:bodyPr>
          <a:lstStyle/>
          <a:p>
            <a:r>
              <a:rPr lang="ru-RU" dirty="0" smtClean="0"/>
              <a:t>Рождество, Святки: </a:t>
            </a:r>
          </a:p>
          <a:p>
            <a:pPr lvl="1"/>
            <a:r>
              <a:rPr lang="ru-RU" dirty="0" smtClean="0"/>
              <a:t>Колядки; </a:t>
            </a:r>
          </a:p>
          <a:p>
            <a:pPr lvl="1"/>
            <a:r>
              <a:rPr lang="ru-RU" dirty="0" smtClean="0"/>
              <a:t>Ряженые; </a:t>
            </a:r>
          </a:p>
          <a:p>
            <a:pPr lvl="1"/>
            <a:r>
              <a:rPr lang="ru-RU" dirty="0" smtClean="0"/>
              <a:t>Рождественские песнопения; </a:t>
            </a:r>
          </a:p>
          <a:p>
            <a:pPr lvl="1"/>
            <a:r>
              <a:rPr lang="ru-RU" dirty="0" smtClean="0"/>
              <a:t>Духовные стихи; </a:t>
            </a:r>
          </a:p>
          <a:p>
            <a:pPr lvl="1"/>
            <a:r>
              <a:rPr lang="ru-RU" dirty="0" smtClean="0"/>
              <a:t>Святочные гадания; </a:t>
            </a:r>
          </a:p>
          <a:p>
            <a:pPr lvl="1"/>
            <a:r>
              <a:rPr lang="ru-RU" dirty="0" smtClean="0"/>
              <a:t>Подблюдные песни; </a:t>
            </a:r>
          </a:p>
          <a:p>
            <a:pPr lvl="1"/>
            <a:r>
              <a:rPr lang="ru-RU" dirty="0" smtClean="0"/>
              <a:t>Обряды; </a:t>
            </a:r>
          </a:p>
          <a:p>
            <a:pPr lvl="1"/>
            <a:r>
              <a:rPr lang="ru-RU" dirty="0" smtClean="0"/>
              <a:t>Игры. </a:t>
            </a:r>
          </a:p>
          <a:p>
            <a:r>
              <a:rPr lang="ru-RU" dirty="0" smtClean="0"/>
              <a:t>Крещение: </a:t>
            </a:r>
          </a:p>
          <a:p>
            <a:pPr lvl="1"/>
            <a:r>
              <a:rPr lang="ru-RU" dirty="0" smtClean="0"/>
              <a:t>Посиделки; </a:t>
            </a:r>
          </a:p>
          <a:p>
            <a:pPr lvl="1"/>
            <a:r>
              <a:rPr lang="ru-RU" dirty="0" smtClean="0"/>
              <a:t>Вечёрки; </a:t>
            </a:r>
          </a:p>
          <a:p>
            <a:endParaRPr lang="ru-RU" dirty="0"/>
          </a:p>
        </p:txBody>
      </p:sp>
      <p:pic>
        <p:nvPicPr>
          <p:cNvPr id="6" name="Picture 1" descr="uz-v1">
            <a:hlinkClick r:id="rId3"/>
          </p:cNvPr>
          <p:cNvPicPr>
            <a:picLocks noChangeAspect="1" noChangeArrowheads="1"/>
          </p:cNvPicPr>
          <p:nvPr/>
        </p:nvPicPr>
        <p:blipFill>
          <a:blip r:embed="rId4" cstate="print"/>
          <a:srcRect/>
          <a:stretch>
            <a:fillRect/>
          </a:stretch>
        </p:blipFill>
        <p:spPr bwMode="auto">
          <a:xfrm>
            <a:off x="323528" y="0"/>
            <a:ext cx="900113" cy="6858000"/>
          </a:xfrm>
          <a:prstGeom prst="rect">
            <a:avLst/>
          </a:prstGeom>
          <a:noFill/>
          <a:ln w="9525">
            <a:noFill/>
            <a:miter lim="800000"/>
            <a:headEnd/>
            <a:tailEnd/>
          </a:ln>
        </p:spPr>
      </p:pic>
    </p:spTree>
    <p:extLst>
      <p:ext uri="{BB962C8B-B14F-4D97-AF65-F5344CB8AC3E}">
        <p14:creationId xmlns="" xmlns:p14="http://schemas.microsoft.com/office/powerpoint/2010/main" val="1095182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403648" y="260648"/>
            <a:ext cx="7344816" cy="792088"/>
          </a:xfrm>
        </p:spPr>
        <p:txBody>
          <a:bodyPr>
            <a:normAutofit fontScale="90000"/>
          </a:bodyPr>
          <a:lstStyle/>
          <a:p>
            <a:r>
              <a:rPr lang="ru-RU" dirty="0" smtClean="0"/>
              <a:t>Святки</a:t>
            </a:r>
            <a:r>
              <a:rPr lang="ru-RU" b="1" dirty="0" smtClean="0"/>
              <a:t/>
            </a:r>
            <a:br>
              <a:rPr lang="ru-RU" b="1" dirty="0" smtClean="0"/>
            </a:br>
            <a:endParaRPr lang="ru-RU" dirty="0"/>
          </a:p>
        </p:txBody>
      </p:sp>
      <p:pic>
        <p:nvPicPr>
          <p:cNvPr id="4" name="Объект 3"/>
          <p:cNvPicPr>
            <a:picLocks noGrp="1" noChangeAspect="1"/>
          </p:cNvPicPr>
          <p:nvPr>
            <p:ph sz="half" idx="1"/>
          </p:nvPr>
        </p:nvPicPr>
        <p:blipFill>
          <a:blip r:embed="rId2" cstate="print"/>
          <a:stretch>
            <a:fillRect/>
          </a:stretch>
        </p:blipFill>
        <p:spPr>
          <a:xfrm>
            <a:off x="5292080" y="3140968"/>
            <a:ext cx="3456384" cy="3476104"/>
          </a:xfrm>
        </p:spPr>
      </p:pic>
      <p:pic>
        <p:nvPicPr>
          <p:cNvPr id="10" name="Picture 1" descr="uz-v1">
            <a:hlinkClick r:id="rId3"/>
          </p:cNvPr>
          <p:cNvPicPr>
            <a:picLocks noChangeAspect="1" noChangeArrowheads="1"/>
          </p:cNvPicPr>
          <p:nvPr/>
        </p:nvPicPr>
        <p:blipFill>
          <a:blip r:embed="rId4" cstate="print"/>
          <a:srcRect/>
          <a:stretch>
            <a:fillRect/>
          </a:stretch>
        </p:blipFill>
        <p:spPr bwMode="auto">
          <a:xfrm>
            <a:off x="323528" y="0"/>
            <a:ext cx="900113" cy="6858000"/>
          </a:xfrm>
          <a:prstGeom prst="rect">
            <a:avLst/>
          </a:prstGeom>
          <a:noFill/>
          <a:ln w="9525">
            <a:noFill/>
            <a:miter lim="800000"/>
            <a:headEnd/>
            <a:tailEnd/>
          </a:ln>
        </p:spPr>
      </p:pic>
      <p:sp>
        <p:nvSpPr>
          <p:cNvPr id="12" name="Объект 4"/>
          <p:cNvSpPr txBox="1">
            <a:spLocks/>
          </p:cNvSpPr>
          <p:nvPr/>
        </p:nvSpPr>
        <p:spPr bwMode="auto">
          <a:xfrm>
            <a:off x="1115616" y="1268760"/>
            <a:ext cx="7416824" cy="2448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pPr marL="342900" lvl="0" indent="-342900" fontAlgn="base">
              <a:spcBef>
                <a:spcPct val="20000"/>
              </a:spcBef>
              <a:spcAft>
                <a:spcPct val="0"/>
              </a:spcAft>
              <a:buClr>
                <a:schemeClr val="accent1"/>
              </a:buClr>
              <a:buSzPct val="70000"/>
              <a:buFont typeface="Wingdings 2" pitchFamily="18" charset="2"/>
              <a:buChar char=""/>
            </a:pPr>
            <a:r>
              <a:rPr lang="ru-RU" sz="3200" b="1" dirty="0" smtClean="0"/>
              <a:t>Святки</a:t>
            </a:r>
            <a:r>
              <a:rPr lang="ru-RU" sz="3200" dirty="0" smtClean="0"/>
              <a:t> – славянский народный праздничный комплекс зимнего календарного периода, состоящий из двенадцати праздничных дней. Святки перенасыщены различными магическими обрядами, гаданиями, приметами, обычаями и запретами. Цель праздника: народные гуляния, </a:t>
            </a:r>
            <a:r>
              <a:rPr lang="ru-RU" sz="3200" dirty="0" err="1" smtClean="0"/>
              <a:t>колядование</a:t>
            </a:r>
            <a:r>
              <a:rPr lang="ru-RU" sz="3200" dirty="0" smtClean="0"/>
              <a:t>, </a:t>
            </a:r>
            <a:r>
              <a:rPr lang="ru-RU" sz="3200" dirty="0" err="1" smtClean="0"/>
              <a:t>посевание</a:t>
            </a:r>
            <a:r>
              <a:rPr lang="ru-RU" sz="3200" dirty="0" smtClean="0"/>
              <a:t>, ряженье, игры, гадания на суженого, хождение в гости, обряды на благополучие и плодородие.</a:t>
            </a:r>
            <a:r>
              <a:rPr lang="ru-RU" sz="2900" dirty="0" smtClean="0"/>
              <a:t> </a:t>
            </a:r>
            <a:r>
              <a:rPr kumimoji="0" lang="ru-RU" sz="2800" b="0" i="0" u="none" strike="noStrike" kern="1200" cap="none" spc="0" normalizeH="0" baseline="0" noProof="0" dirty="0" smtClean="0">
                <a:ln>
                  <a:noFill/>
                </a:ln>
                <a:solidFill>
                  <a:schemeClr val="tx2"/>
                </a:solidFill>
                <a:effectLst/>
                <a:uLnTx/>
                <a:uFillTx/>
                <a:latin typeface="+mn-lt"/>
                <a:ea typeface="+mn-ea"/>
                <a:cs typeface="+mn-cs"/>
              </a:rPr>
              <a:t/>
            </a:r>
            <a:br>
              <a:rPr kumimoji="0" lang="ru-RU" sz="2800" b="0" i="0" u="none" strike="noStrike" kern="1200" cap="none" spc="0" normalizeH="0" baseline="0" noProof="0" dirty="0" smtClean="0">
                <a:ln>
                  <a:noFill/>
                </a:ln>
                <a:solidFill>
                  <a:schemeClr val="tx2"/>
                </a:solidFill>
                <a:effectLst/>
                <a:uLnTx/>
                <a:uFillTx/>
                <a:latin typeface="+mn-lt"/>
                <a:ea typeface="+mn-ea"/>
                <a:cs typeface="+mn-cs"/>
              </a:rPr>
            </a:br>
            <a:r>
              <a:rPr kumimoji="0" lang="ru-RU" sz="2800" b="0" i="0" u="none" strike="noStrike" kern="1200" cap="none" spc="0" normalizeH="0" baseline="0" noProof="0" dirty="0" smtClean="0">
                <a:ln>
                  <a:noFill/>
                </a:ln>
                <a:solidFill>
                  <a:schemeClr val="tx2"/>
                </a:solidFill>
                <a:effectLst/>
                <a:uLnTx/>
                <a:uFillTx/>
                <a:latin typeface="+mn-lt"/>
                <a:ea typeface="+mn-ea"/>
                <a:cs typeface="+mn-cs"/>
              </a:rPr>
              <a:t/>
            </a:r>
            <a:br>
              <a:rPr kumimoji="0" lang="ru-RU" sz="2800" b="0" i="0" u="none" strike="noStrike" kern="1200" cap="none" spc="0" normalizeH="0" baseline="0" noProof="0" dirty="0" smtClean="0">
                <a:ln>
                  <a:noFill/>
                </a:ln>
                <a:solidFill>
                  <a:schemeClr val="tx2"/>
                </a:solidFill>
                <a:effectLst/>
                <a:uLnTx/>
                <a:uFillTx/>
                <a:latin typeface="+mn-lt"/>
                <a:ea typeface="+mn-ea"/>
                <a:cs typeface="+mn-cs"/>
              </a:rPr>
            </a:br>
            <a:endParaRPr kumimoji="0" lang="ru-RU" sz="2800" b="0" i="0" u="none" strike="noStrike" kern="1200" cap="none" spc="0" normalizeH="0" baseline="0" noProof="0" dirty="0">
              <a:ln>
                <a:noFill/>
              </a:ln>
              <a:solidFill>
                <a:schemeClr val="tx2"/>
              </a:solidFill>
              <a:effectLst/>
              <a:uLnTx/>
              <a:uFillTx/>
              <a:latin typeface="+mn-lt"/>
              <a:ea typeface="+mn-ea"/>
              <a:cs typeface="+mn-cs"/>
            </a:endParaRPr>
          </a:p>
        </p:txBody>
      </p:sp>
      <p:pic>
        <p:nvPicPr>
          <p:cNvPr id="13" name="Объект 3"/>
          <p:cNvPicPr>
            <a:picLocks noGrp="1" noChangeAspect="1"/>
          </p:cNvPicPr>
          <p:nvPr>
            <p:ph sz="half" idx="1"/>
          </p:nvPr>
        </p:nvPicPr>
        <p:blipFill>
          <a:blip r:embed="rId5" cstate="print"/>
          <a:stretch>
            <a:fillRect/>
          </a:stretch>
        </p:blipFill>
        <p:spPr>
          <a:xfrm>
            <a:off x="1619672" y="3140968"/>
            <a:ext cx="3456384" cy="3456384"/>
          </a:xfrm>
        </p:spPr>
      </p:pic>
    </p:spTree>
    <p:extLst>
      <p:ext uri="{BB962C8B-B14F-4D97-AF65-F5344CB8AC3E}">
        <p14:creationId xmlns="" xmlns:p14="http://schemas.microsoft.com/office/powerpoint/2010/main" val="3491808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403648" y="260648"/>
            <a:ext cx="7344816" cy="792088"/>
          </a:xfrm>
        </p:spPr>
        <p:txBody>
          <a:bodyPr>
            <a:normAutofit fontScale="90000"/>
          </a:bodyPr>
          <a:lstStyle/>
          <a:p>
            <a:r>
              <a:rPr lang="ru-RU" dirty="0" smtClean="0"/>
              <a:t>Рождество</a:t>
            </a:r>
            <a:r>
              <a:rPr lang="ru-RU" b="1" dirty="0" smtClean="0"/>
              <a:t/>
            </a:r>
            <a:br>
              <a:rPr lang="ru-RU" b="1" dirty="0" smtClean="0"/>
            </a:br>
            <a:endParaRPr lang="ru-RU" dirty="0"/>
          </a:p>
        </p:txBody>
      </p:sp>
      <p:pic>
        <p:nvPicPr>
          <p:cNvPr id="4" name="Объект 3"/>
          <p:cNvPicPr>
            <a:picLocks noGrp="1" noChangeAspect="1"/>
          </p:cNvPicPr>
          <p:nvPr>
            <p:ph sz="half" idx="1"/>
          </p:nvPr>
        </p:nvPicPr>
        <p:blipFill>
          <a:blip r:embed="rId2" cstate="print"/>
          <a:stretch>
            <a:fillRect/>
          </a:stretch>
        </p:blipFill>
        <p:spPr>
          <a:xfrm>
            <a:off x="5436096" y="3140968"/>
            <a:ext cx="3240360" cy="3476104"/>
          </a:xfrm>
        </p:spPr>
      </p:pic>
      <p:pic>
        <p:nvPicPr>
          <p:cNvPr id="10" name="Picture 1" descr="uz-v1">
            <a:hlinkClick r:id="rId3"/>
          </p:cNvPr>
          <p:cNvPicPr>
            <a:picLocks noChangeAspect="1" noChangeArrowheads="1"/>
          </p:cNvPicPr>
          <p:nvPr/>
        </p:nvPicPr>
        <p:blipFill>
          <a:blip r:embed="rId4" cstate="print"/>
          <a:srcRect/>
          <a:stretch>
            <a:fillRect/>
          </a:stretch>
        </p:blipFill>
        <p:spPr bwMode="auto">
          <a:xfrm>
            <a:off x="323528" y="0"/>
            <a:ext cx="900113" cy="6858000"/>
          </a:xfrm>
          <a:prstGeom prst="rect">
            <a:avLst/>
          </a:prstGeom>
          <a:noFill/>
          <a:ln w="9525">
            <a:noFill/>
            <a:miter lim="800000"/>
            <a:headEnd/>
            <a:tailEnd/>
          </a:ln>
        </p:spPr>
      </p:pic>
      <p:sp>
        <p:nvSpPr>
          <p:cNvPr id="12" name="Объект 4"/>
          <p:cNvSpPr txBox="1">
            <a:spLocks/>
          </p:cNvSpPr>
          <p:nvPr/>
        </p:nvSpPr>
        <p:spPr bwMode="auto">
          <a:xfrm>
            <a:off x="1259632" y="1268760"/>
            <a:ext cx="7272808" cy="2664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marL="342900" lvl="0" indent="-342900" fontAlgn="base">
              <a:spcBef>
                <a:spcPct val="20000"/>
              </a:spcBef>
              <a:spcAft>
                <a:spcPct val="0"/>
              </a:spcAft>
              <a:buClr>
                <a:schemeClr val="accent1"/>
              </a:buClr>
              <a:buSzPct val="70000"/>
              <a:buFont typeface="Wingdings 2" pitchFamily="18" charset="2"/>
              <a:buChar char=""/>
            </a:pPr>
            <a:r>
              <a:rPr lang="ru-RU" sz="2000" b="1" dirty="0" smtClean="0"/>
              <a:t>Рождество</a:t>
            </a:r>
            <a:r>
              <a:rPr lang="ru-RU" sz="2000" dirty="0" smtClean="0"/>
              <a:t>- особое время для христиан. Кончается старый год, отступает зло, люди становятся добрее друг к другу. Рождество – семейный праздник. В рождественскую ночь зажигают свечи на елках, дети поют песни-колядки, носят по улицам изображение звезды. Вечером ходят по домам с колядой – это </a:t>
            </a:r>
            <a:r>
              <a:rPr lang="ru-RU" sz="2000" dirty="0" err="1" smtClean="0"/>
              <a:t>колядовщики</a:t>
            </a:r>
            <a:r>
              <a:rPr lang="ru-RU" sz="2000" dirty="0" smtClean="0"/>
              <a:t>, переодетые парни в вывороченных шубах , со звериными масками на лицах. Величают хозяев, не жалея хороших слов.</a:t>
            </a:r>
            <a:r>
              <a:rPr kumimoji="0" lang="ru-RU" sz="2800" b="0" i="0" u="none" strike="noStrike" kern="1200" cap="none" spc="0" normalizeH="0" baseline="0" noProof="0" dirty="0" smtClean="0">
                <a:ln>
                  <a:noFill/>
                </a:ln>
                <a:solidFill>
                  <a:schemeClr val="tx2"/>
                </a:solidFill>
                <a:effectLst/>
                <a:uLnTx/>
                <a:uFillTx/>
                <a:latin typeface="+mn-lt"/>
                <a:ea typeface="+mn-ea"/>
                <a:cs typeface="+mn-cs"/>
              </a:rPr>
              <a:t/>
            </a:r>
            <a:br>
              <a:rPr kumimoji="0" lang="ru-RU" sz="2800" b="0" i="0" u="none" strike="noStrike" kern="1200" cap="none" spc="0" normalizeH="0" baseline="0" noProof="0" dirty="0" smtClean="0">
                <a:ln>
                  <a:noFill/>
                </a:ln>
                <a:solidFill>
                  <a:schemeClr val="tx2"/>
                </a:solidFill>
                <a:effectLst/>
                <a:uLnTx/>
                <a:uFillTx/>
                <a:latin typeface="+mn-lt"/>
                <a:ea typeface="+mn-ea"/>
                <a:cs typeface="+mn-cs"/>
              </a:rPr>
            </a:br>
            <a:r>
              <a:rPr kumimoji="0" lang="ru-RU" sz="2800" b="0" i="0" u="none" strike="noStrike" kern="1200" cap="none" spc="0" normalizeH="0" baseline="0" noProof="0" dirty="0" smtClean="0">
                <a:ln>
                  <a:noFill/>
                </a:ln>
                <a:solidFill>
                  <a:schemeClr val="tx2"/>
                </a:solidFill>
                <a:effectLst/>
                <a:uLnTx/>
                <a:uFillTx/>
                <a:latin typeface="+mn-lt"/>
                <a:ea typeface="+mn-ea"/>
                <a:cs typeface="+mn-cs"/>
              </a:rPr>
              <a:t/>
            </a:r>
            <a:br>
              <a:rPr kumimoji="0" lang="ru-RU" sz="2800" b="0" i="0" u="none" strike="noStrike" kern="1200" cap="none" spc="0" normalizeH="0" baseline="0" noProof="0" dirty="0" smtClean="0">
                <a:ln>
                  <a:noFill/>
                </a:ln>
                <a:solidFill>
                  <a:schemeClr val="tx2"/>
                </a:solidFill>
                <a:effectLst/>
                <a:uLnTx/>
                <a:uFillTx/>
                <a:latin typeface="+mn-lt"/>
                <a:ea typeface="+mn-ea"/>
                <a:cs typeface="+mn-cs"/>
              </a:rPr>
            </a:br>
            <a:endParaRPr kumimoji="0" lang="ru-RU" sz="2800" b="0" i="0" u="none" strike="noStrike" kern="1200" cap="none" spc="0" normalizeH="0" baseline="0" noProof="0" dirty="0">
              <a:ln>
                <a:noFill/>
              </a:ln>
              <a:solidFill>
                <a:schemeClr val="tx2"/>
              </a:solidFill>
              <a:effectLst/>
              <a:uLnTx/>
              <a:uFillTx/>
              <a:latin typeface="+mn-lt"/>
              <a:ea typeface="+mn-ea"/>
              <a:cs typeface="+mn-cs"/>
            </a:endParaRPr>
          </a:p>
        </p:txBody>
      </p:sp>
      <p:pic>
        <p:nvPicPr>
          <p:cNvPr id="13" name="Объект 3"/>
          <p:cNvPicPr>
            <a:picLocks noGrp="1" noChangeAspect="1"/>
          </p:cNvPicPr>
          <p:nvPr>
            <p:ph sz="half" idx="1"/>
          </p:nvPr>
        </p:nvPicPr>
        <p:blipFill>
          <a:blip r:embed="rId5" cstate="print"/>
          <a:stretch>
            <a:fillRect/>
          </a:stretch>
        </p:blipFill>
        <p:spPr>
          <a:xfrm>
            <a:off x="1547664" y="3212976"/>
            <a:ext cx="3456384" cy="3320519"/>
          </a:xfrm>
        </p:spPr>
      </p:pic>
    </p:spTree>
    <p:extLst>
      <p:ext uri="{BB962C8B-B14F-4D97-AF65-F5344CB8AC3E}">
        <p14:creationId xmlns="" xmlns:p14="http://schemas.microsoft.com/office/powerpoint/2010/main" val="3491808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403648" y="260648"/>
            <a:ext cx="7344816" cy="792088"/>
          </a:xfrm>
        </p:spPr>
        <p:txBody>
          <a:bodyPr>
            <a:normAutofit fontScale="90000"/>
          </a:bodyPr>
          <a:lstStyle/>
          <a:p>
            <a:r>
              <a:rPr lang="ru-RU" dirty="0" smtClean="0"/>
              <a:t>Рождество, Святки</a:t>
            </a:r>
            <a:r>
              <a:rPr lang="ru-RU" b="1" dirty="0" smtClean="0"/>
              <a:t/>
            </a:r>
            <a:br>
              <a:rPr lang="ru-RU" b="1" dirty="0" smtClean="0"/>
            </a:br>
            <a:endParaRPr lang="ru-RU" dirty="0"/>
          </a:p>
        </p:txBody>
      </p:sp>
      <p:pic>
        <p:nvPicPr>
          <p:cNvPr id="4" name="Объект 3"/>
          <p:cNvPicPr>
            <a:picLocks noGrp="1" noChangeAspect="1"/>
          </p:cNvPicPr>
          <p:nvPr>
            <p:ph sz="half" idx="1"/>
          </p:nvPr>
        </p:nvPicPr>
        <p:blipFill>
          <a:blip r:embed="rId2" cstate="print"/>
          <a:stretch>
            <a:fillRect/>
          </a:stretch>
        </p:blipFill>
        <p:spPr>
          <a:xfrm>
            <a:off x="1547664" y="4005064"/>
            <a:ext cx="7128792" cy="2664296"/>
          </a:xfrm>
        </p:spPr>
      </p:pic>
      <p:pic>
        <p:nvPicPr>
          <p:cNvPr id="10" name="Picture 1" descr="uz-v1">
            <a:hlinkClick r:id="rId3"/>
          </p:cNvPr>
          <p:cNvPicPr>
            <a:picLocks noChangeAspect="1" noChangeArrowheads="1"/>
          </p:cNvPicPr>
          <p:nvPr/>
        </p:nvPicPr>
        <p:blipFill>
          <a:blip r:embed="rId4" cstate="print"/>
          <a:srcRect/>
          <a:stretch>
            <a:fillRect/>
          </a:stretch>
        </p:blipFill>
        <p:spPr bwMode="auto">
          <a:xfrm>
            <a:off x="323528" y="0"/>
            <a:ext cx="900113" cy="6858000"/>
          </a:xfrm>
          <a:prstGeom prst="rect">
            <a:avLst/>
          </a:prstGeom>
          <a:noFill/>
          <a:ln w="9525">
            <a:noFill/>
            <a:miter lim="800000"/>
            <a:headEnd/>
            <a:tailEnd/>
          </a:ln>
        </p:spPr>
      </p:pic>
      <p:sp>
        <p:nvSpPr>
          <p:cNvPr id="12" name="Объект 4"/>
          <p:cNvSpPr txBox="1">
            <a:spLocks/>
          </p:cNvSpPr>
          <p:nvPr/>
        </p:nvSpPr>
        <p:spPr bwMode="auto">
          <a:xfrm>
            <a:off x="1259632" y="764704"/>
            <a:ext cx="7272808" cy="38164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342900" lvl="0" indent="-342900" fontAlgn="base">
              <a:spcBef>
                <a:spcPct val="20000"/>
              </a:spcBef>
              <a:spcAft>
                <a:spcPct val="0"/>
              </a:spcAft>
              <a:buClr>
                <a:schemeClr val="accent1"/>
              </a:buClr>
              <a:buSzPct val="70000"/>
              <a:buFont typeface="Wingdings 2" pitchFamily="18" charset="2"/>
              <a:buChar char=""/>
            </a:pPr>
            <a:r>
              <a:rPr lang="ru-RU" sz="2000" b="1" dirty="0" smtClean="0"/>
              <a:t>ИГРЫ: -«Баба Яга», «Метелица»</a:t>
            </a:r>
          </a:p>
          <a:p>
            <a:pPr marL="342900" lvl="0" indent="-342900" fontAlgn="base">
              <a:spcBef>
                <a:spcPct val="20000"/>
              </a:spcBef>
              <a:spcAft>
                <a:spcPct val="0"/>
              </a:spcAft>
              <a:buClr>
                <a:schemeClr val="accent1"/>
              </a:buClr>
              <a:buSzPct val="70000"/>
              <a:buFont typeface="Wingdings 2" pitchFamily="18" charset="2"/>
              <a:buChar char=""/>
            </a:pPr>
            <a:r>
              <a:rPr lang="ru-RU" sz="2000" b="1" dirty="0" smtClean="0"/>
              <a:t>              «Два Мороза», «Веселый бубен»,</a:t>
            </a:r>
          </a:p>
          <a:p>
            <a:pPr marL="342900" lvl="0" indent="-342900" fontAlgn="base">
              <a:spcBef>
                <a:spcPct val="20000"/>
              </a:spcBef>
              <a:spcAft>
                <a:spcPct val="0"/>
              </a:spcAft>
              <a:buClr>
                <a:schemeClr val="accent1"/>
              </a:buClr>
              <a:buSzPct val="70000"/>
              <a:buFont typeface="Wingdings 2" pitchFamily="18" charset="2"/>
              <a:buChar char=""/>
            </a:pPr>
            <a:r>
              <a:rPr lang="ru-RU" sz="2000" b="1" dirty="0" smtClean="0"/>
              <a:t>              «Краской», «Ходит царь»</a:t>
            </a:r>
          </a:p>
          <a:p>
            <a:pPr marL="342900" lvl="0" indent="-342900" fontAlgn="base">
              <a:spcBef>
                <a:spcPct val="20000"/>
              </a:spcBef>
              <a:spcAft>
                <a:spcPct val="0"/>
              </a:spcAft>
              <a:buClr>
                <a:schemeClr val="accent1"/>
              </a:buClr>
              <a:buSzPct val="70000"/>
              <a:buFont typeface="Wingdings 2" pitchFamily="18" charset="2"/>
              <a:buChar char=""/>
            </a:pPr>
            <a:r>
              <a:rPr kumimoji="0" lang="ru-RU" sz="2000" b="1" i="0" u="none" strike="noStrike" kern="1200" cap="none" spc="0" normalizeH="0" baseline="0" noProof="0" dirty="0" smtClean="0">
                <a:ln>
                  <a:noFill/>
                </a:ln>
                <a:solidFill>
                  <a:schemeClr val="tx2"/>
                </a:solidFill>
                <a:effectLst/>
                <a:uLnTx/>
                <a:uFillTx/>
                <a:latin typeface="+mn-lt"/>
                <a:ea typeface="+mn-ea"/>
                <a:cs typeface="+mn-cs"/>
              </a:rPr>
              <a:t>             «Как на тоненький</a:t>
            </a:r>
            <a:r>
              <a:rPr kumimoji="0" lang="ru-RU" sz="2000" b="1" i="0" u="none" strike="noStrike" kern="1200" cap="none" spc="0" normalizeH="0" noProof="0" dirty="0" smtClean="0">
                <a:ln>
                  <a:noFill/>
                </a:ln>
                <a:solidFill>
                  <a:schemeClr val="tx2"/>
                </a:solidFill>
                <a:effectLst/>
                <a:uLnTx/>
                <a:uFillTx/>
                <a:latin typeface="+mn-lt"/>
                <a:ea typeface="+mn-ea"/>
                <a:cs typeface="+mn-cs"/>
              </a:rPr>
              <a:t> ледок</a:t>
            </a:r>
            <a:r>
              <a:rPr kumimoji="0" lang="ru-RU" sz="2000" b="1" i="0" u="none" strike="noStrike" kern="1200" cap="none" spc="0" normalizeH="0" baseline="0" noProof="0" dirty="0" smtClean="0">
                <a:ln>
                  <a:noFill/>
                </a:ln>
                <a:solidFill>
                  <a:schemeClr val="tx2"/>
                </a:solidFill>
                <a:effectLst/>
                <a:uLnTx/>
                <a:uFillTx/>
                <a:latin typeface="+mn-lt"/>
                <a:ea typeface="+mn-ea"/>
                <a:cs typeface="+mn-cs"/>
              </a:rPr>
              <a:t>»</a:t>
            </a:r>
          </a:p>
          <a:p>
            <a:pPr marL="342900" lvl="0" indent="-342900" fontAlgn="base">
              <a:spcBef>
                <a:spcPct val="20000"/>
              </a:spcBef>
              <a:spcAft>
                <a:spcPct val="0"/>
              </a:spcAft>
              <a:buClr>
                <a:schemeClr val="accent1"/>
              </a:buClr>
              <a:buSzPct val="70000"/>
              <a:buFont typeface="Wingdings 2" pitchFamily="18" charset="2"/>
              <a:buChar char=""/>
            </a:pPr>
            <a:r>
              <a:rPr lang="ru-RU" sz="2000" b="1" dirty="0" smtClean="0">
                <a:solidFill>
                  <a:schemeClr val="tx2"/>
                </a:solidFill>
              </a:rPr>
              <a:t>              «Пирог», «Золотые ворота»,</a:t>
            </a:r>
          </a:p>
          <a:p>
            <a:pPr marL="342900" lvl="0" indent="-342900" fontAlgn="base">
              <a:spcBef>
                <a:spcPct val="20000"/>
              </a:spcBef>
              <a:spcAft>
                <a:spcPct val="0"/>
              </a:spcAft>
              <a:buClr>
                <a:schemeClr val="accent1"/>
              </a:buClr>
              <a:buSzPct val="70000"/>
              <a:buFont typeface="Wingdings 2" pitchFamily="18" charset="2"/>
              <a:buChar char=""/>
            </a:pPr>
            <a:r>
              <a:rPr lang="ru-RU" sz="2000" b="1" dirty="0" smtClean="0">
                <a:solidFill>
                  <a:schemeClr val="tx2"/>
                </a:solidFill>
              </a:rPr>
              <a:t>              «</a:t>
            </a:r>
            <a:r>
              <a:rPr lang="ru-RU" sz="2000" b="1" dirty="0" err="1" smtClean="0">
                <a:solidFill>
                  <a:schemeClr val="tx2"/>
                </a:solidFill>
              </a:rPr>
              <a:t>Первенчики</a:t>
            </a:r>
            <a:r>
              <a:rPr lang="ru-RU" sz="2000" b="1" dirty="0" smtClean="0">
                <a:solidFill>
                  <a:schemeClr val="tx2"/>
                </a:solidFill>
              </a:rPr>
              <a:t>», «Масло», «Орешек», «С                          города долой» , «Дедушка – рожок», «Слепая курица и чулок» </a:t>
            </a:r>
          </a:p>
        </p:txBody>
      </p:sp>
    </p:spTree>
    <p:extLst>
      <p:ext uri="{BB962C8B-B14F-4D97-AF65-F5344CB8AC3E}">
        <p14:creationId xmlns="" xmlns:p14="http://schemas.microsoft.com/office/powerpoint/2010/main" val="3491808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457200"/>
            <a:ext cx="7656912" cy="841248"/>
          </a:xfrm>
        </p:spPr>
        <p:txBody>
          <a:bodyPr/>
          <a:lstStyle/>
          <a:p>
            <a:r>
              <a:rPr lang="ru-RU" dirty="0" smtClean="0"/>
              <a:t>Весна-Красна</a:t>
            </a:r>
            <a:endParaRPr lang="ru-RU" dirty="0"/>
          </a:p>
        </p:txBody>
      </p:sp>
      <p:pic>
        <p:nvPicPr>
          <p:cNvPr id="5" name="Объект 4"/>
          <p:cNvPicPr>
            <a:picLocks noGrp="1" noChangeAspect="1"/>
          </p:cNvPicPr>
          <p:nvPr>
            <p:ph sz="half" idx="1"/>
          </p:nvPr>
        </p:nvPicPr>
        <p:blipFill>
          <a:blip r:embed="rId2" cstate="print"/>
          <a:stretch>
            <a:fillRect/>
          </a:stretch>
        </p:blipFill>
        <p:spPr>
          <a:xfrm>
            <a:off x="1403648" y="1526312"/>
            <a:ext cx="3672408" cy="4783008"/>
          </a:xfrm>
        </p:spPr>
      </p:pic>
      <p:sp>
        <p:nvSpPr>
          <p:cNvPr id="4" name="Объект 3"/>
          <p:cNvSpPr>
            <a:spLocks noGrp="1"/>
          </p:cNvSpPr>
          <p:nvPr>
            <p:ph sz="half" idx="2"/>
          </p:nvPr>
        </p:nvSpPr>
        <p:spPr>
          <a:xfrm>
            <a:off x="5220072" y="1569720"/>
            <a:ext cx="3600400" cy="4724400"/>
          </a:xfrm>
        </p:spPr>
        <p:txBody>
          <a:bodyPr>
            <a:normAutofit fontScale="92500" lnSpcReduction="10000"/>
          </a:bodyPr>
          <a:lstStyle/>
          <a:p>
            <a:r>
              <a:rPr lang="ru-RU" dirty="0" smtClean="0"/>
              <a:t>Широкая масленица; </a:t>
            </a:r>
          </a:p>
          <a:p>
            <a:r>
              <a:rPr lang="ru-RU" dirty="0" err="1" smtClean="0"/>
              <a:t>Овсянничек</a:t>
            </a:r>
            <a:r>
              <a:rPr lang="ru-RU" dirty="0" smtClean="0"/>
              <a:t>;</a:t>
            </a:r>
          </a:p>
          <a:p>
            <a:r>
              <a:rPr lang="ru-RU" dirty="0" smtClean="0"/>
              <a:t>Вербное воскресение; </a:t>
            </a:r>
          </a:p>
          <a:p>
            <a:r>
              <a:rPr lang="ru-RU" dirty="0" smtClean="0"/>
              <a:t>Пасха; </a:t>
            </a:r>
          </a:p>
          <a:p>
            <a:r>
              <a:rPr lang="ru-RU" dirty="0" smtClean="0"/>
              <a:t>Красная горка (</a:t>
            </a:r>
            <a:r>
              <a:rPr lang="ru-RU" dirty="0" err="1" smtClean="0"/>
              <a:t>закликание</a:t>
            </a:r>
            <a:r>
              <a:rPr lang="ru-RU" dirty="0" smtClean="0"/>
              <a:t> весны; свадьбы); </a:t>
            </a:r>
          </a:p>
          <a:p>
            <a:r>
              <a:rPr lang="ru-RU" dirty="0" smtClean="0"/>
              <a:t>Семик; </a:t>
            </a:r>
          </a:p>
          <a:p>
            <a:r>
              <a:rPr lang="ru-RU" dirty="0" smtClean="0"/>
              <a:t>Троица. </a:t>
            </a:r>
          </a:p>
          <a:p>
            <a:endParaRPr lang="ru-RU" dirty="0"/>
          </a:p>
        </p:txBody>
      </p:sp>
      <p:pic>
        <p:nvPicPr>
          <p:cNvPr id="6" name="Picture 1" descr="uz-v1">
            <a:hlinkClick r:id="rId3"/>
          </p:cNvPr>
          <p:cNvPicPr>
            <a:picLocks noChangeAspect="1" noChangeArrowheads="1"/>
          </p:cNvPicPr>
          <p:nvPr/>
        </p:nvPicPr>
        <p:blipFill>
          <a:blip r:embed="rId4" cstate="print"/>
          <a:srcRect/>
          <a:stretch>
            <a:fillRect/>
          </a:stretch>
        </p:blipFill>
        <p:spPr bwMode="auto">
          <a:xfrm>
            <a:off x="323528" y="0"/>
            <a:ext cx="900113" cy="6858000"/>
          </a:xfrm>
          <a:prstGeom prst="rect">
            <a:avLst/>
          </a:prstGeom>
          <a:noFill/>
          <a:ln w="9525">
            <a:noFill/>
            <a:miter lim="800000"/>
            <a:headEnd/>
            <a:tailEnd/>
          </a:ln>
        </p:spPr>
      </p:pic>
    </p:spTree>
    <p:extLst>
      <p:ext uri="{BB962C8B-B14F-4D97-AF65-F5344CB8AC3E}">
        <p14:creationId xmlns="" xmlns:p14="http://schemas.microsoft.com/office/powerpoint/2010/main" val="8792825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FFFF00"/>
      </a:dk1>
      <a:lt1>
        <a:sysClr val="window" lastClr="000000"/>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Трек">
    <a:dk1>
      <a:sysClr val="windowText" lastClr="FFFF00"/>
    </a:dk1>
    <a:lt1>
      <a:sysClr val="window" lastClr="000000"/>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Математики, вперед!</Template>
  <TotalTime>1197</TotalTime>
  <Words>416</Words>
  <Application>Microsoft Office PowerPoint</Application>
  <PresentationFormat>Экран (4:3)</PresentationFormat>
  <Paragraphs>41</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Трек</vt:lpstr>
      <vt:lpstr>РУССКИЕ НАРОДНЫЕ Игр</vt:lpstr>
      <vt:lpstr>РУССКИЕ НАРОДНЫЕ Игры</vt:lpstr>
      <vt:lpstr>РУССКИЕ НАРОДНЫЕ игры</vt:lpstr>
      <vt:lpstr>РУССКИЕ НАРОДНЫЕ ПРАЗДНИКИ</vt:lpstr>
      <vt:lpstr>Зимушка-зима</vt:lpstr>
      <vt:lpstr>Святки </vt:lpstr>
      <vt:lpstr>Рождество </vt:lpstr>
      <vt:lpstr>Рождество, Святки </vt:lpstr>
      <vt:lpstr>Весна-Красна</vt:lpstr>
      <vt:lpstr>Масленица </vt:lpstr>
      <vt:lpstr>Слайд 11</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РУССКИЕ НАРОДНЫЕ ПРАЗДНИКИ</dc:title>
  <dc:creator>User</dc:creator>
  <cp:lastModifiedBy>БАРСЕЛОНА</cp:lastModifiedBy>
  <cp:revision>64</cp:revision>
  <dcterms:created xsi:type="dcterms:W3CDTF">2012-09-20T15:35:53Z</dcterms:created>
  <dcterms:modified xsi:type="dcterms:W3CDTF">2016-01-24T19:37:43Z</dcterms:modified>
</cp:coreProperties>
</file>