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D653C5-EF90-405F-BB9C-6799763F6704}" type="datetimeFigureOut">
              <a:rPr lang="ru-RU" smtClean="0"/>
              <a:t>24.03.2010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B8A38-7DBD-4220-8800-1C4CAD357FE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B8A38-7DBD-4220-8800-1C4CAD357FE6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B8A38-7DBD-4220-8800-1C4CAD357FE6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B8A38-7DBD-4220-8800-1C4CAD357FE6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B8A38-7DBD-4220-8800-1C4CAD357FE6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B8A38-7DBD-4220-8800-1C4CAD357FE6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B8A38-7DBD-4220-8800-1C4CAD357FE6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24.03.2010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24.03.2010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24.03.2010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newsflash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1.Выберите верный ответ: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000240"/>
            <a:ext cx="8286808" cy="4357718"/>
          </a:xfrm>
        </p:spPr>
        <p:txBody>
          <a:bodyPr>
            <a:normAutofit/>
          </a:bodyPr>
          <a:lstStyle/>
          <a:p>
            <a:pPr algn="l"/>
            <a:r>
              <a:rPr lang="ru-RU" sz="6600" b="1" dirty="0" smtClean="0">
                <a:solidFill>
                  <a:schemeClr val="tx1"/>
                </a:solidFill>
              </a:rPr>
              <a:t>а) бегал   по   этому лугу;</a:t>
            </a:r>
          </a:p>
          <a:p>
            <a:pPr algn="l"/>
            <a:r>
              <a:rPr lang="ru-RU" sz="6600" b="1" dirty="0" smtClean="0">
                <a:solidFill>
                  <a:schemeClr val="tx1"/>
                </a:solidFill>
              </a:rPr>
              <a:t>Б) бегал поэтому лугу;</a:t>
            </a:r>
            <a:endParaRPr lang="ru-RU" sz="6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"/>
            <a:ext cx="7772400" cy="1285860"/>
          </a:xfrm>
        </p:spPr>
        <p:txBody>
          <a:bodyPr/>
          <a:lstStyle/>
          <a:p>
            <a:pPr algn="ctr"/>
            <a:r>
              <a:rPr lang="ru-RU" b="1" dirty="0" smtClean="0"/>
              <a:t>2. Укажите союз: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571612"/>
            <a:ext cx="8072494" cy="4286280"/>
          </a:xfrm>
        </p:spPr>
        <p:txBody>
          <a:bodyPr>
            <a:noAutofit/>
          </a:bodyPr>
          <a:lstStyle/>
          <a:p>
            <a:pPr algn="l"/>
            <a:r>
              <a:rPr lang="ru-RU" sz="6600" b="1" dirty="0" smtClean="0">
                <a:solidFill>
                  <a:schemeClr val="tx1"/>
                </a:solidFill>
              </a:rPr>
              <a:t>А) то     же;</a:t>
            </a:r>
          </a:p>
          <a:p>
            <a:pPr algn="l"/>
            <a:r>
              <a:rPr lang="ru-RU" sz="6600" b="1" dirty="0" smtClean="0">
                <a:solidFill>
                  <a:schemeClr val="tx1"/>
                </a:solidFill>
              </a:rPr>
              <a:t>Б) также;</a:t>
            </a:r>
          </a:p>
          <a:p>
            <a:pPr algn="l"/>
            <a:r>
              <a:rPr lang="ru-RU" sz="6600" b="1" dirty="0" smtClean="0">
                <a:solidFill>
                  <a:schemeClr val="tx1"/>
                </a:solidFill>
              </a:rPr>
              <a:t>В) за   то;</a:t>
            </a:r>
          </a:p>
          <a:p>
            <a:pPr algn="l"/>
            <a:r>
              <a:rPr lang="ru-RU" sz="6600" b="1" dirty="0" smtClean="0">
                <a:solidFill>
                  <a:schemeClr val="tx1"/>
                </a:solidFill>
              </a:rPr>
              <a:t>Г) по   тому.</a:t>
            </a:r>
            <a:endParaRPr lang="ru-RU" sz="6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85728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3. Укажите   условный союз:</a:t>
            </a: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785926"/>
            <a:ext cx="8501122" cy="4286280"/>
          </a:xfrm>
        </p:spPr>
        <p:txBody>
          <a:bodyPr>
            <a:noAutofit/>
          </a:bodyPr>
          <a:lstStyle/>
          <a:p>
            <a:pPr algn="l"/>
            <a:r>
              <a:rPr lang="ru-RU" sz="6600" b="1" dirty="0" smtClean="0">
                <a:solidFill>
                  <a:schemeClr val="tx1"/>
                </a:solidFill>
              </a:rPr>
              <a:t>А) когда;</a:t>
            </a:r>
          </a:p>
          <a:p>
            <a:pPr algn="l"/>
            <a:r>
              <a:rPr lang="ru-RU" sz="6600" b="1" dirty="0" smtClean="0">
                <a:solidFill>
                  <a:schemeClr val="tx1"/>
                </a:solidFill>
              </a:rPr>
              <a:t>Б) пока;</a:t>
            </a:r>
          </a:p>
          <a:p>
            <a:pPr algn="l"/>
            <a:r>
              <a:rPr lang="ru-RU" sz="6600" b="1" dirty="0" smtClean="0">
                <a:solidFill>
                  <a:schemeClr val="tx1"/>
                </a:solidFill>
              </a:rPr>
              <a:t>В) если;</a:t>
            </a:r>
          </a:p>
          <a:p>
            <a:pPr algn="l"/>
            <a:r>
              <a:rPr lang="ru-RU" sz="6600" b="1" dirty="0" smtClean="0">
                <a:solidFill>
                  <a:schemeClr val="tx1"/>
                </a:solidFill>
              </a:rPr>
              <a:t>Г) будто</a:t>
            </a:r>
            <a:r>
              <a:rPr lang="ru-RU" sz="6600" b="1" dirty="0" smtClean="0"/>
              <a:t>.</a:t>
            </a:r>
            <a:endParaRPr lang="ru-RU" sz="6600" b="1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21429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4.Укажите целевой союз: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643050"/>
            <a:ext cx="8572560" cy="4429156"/>
          </a:xfrm>
        </p:spPr>
        <p:txBody>
          <a:bodyPr>
            <a:noAutofit/>
          </a:bodyPr>
          <a:lstStyle/>
          <a:p>
            <a:pPr algn="l"/>
            <a:r>
              <a:rPr lang="ru-RU" sz="6600" b="1" dirty="0" smtClean="0">
                <a:solidFill>
                  <a:schemeClr val="tx1"/>
                </a:solidFill>
              </a:rPr>
              <a:t>А) лишь;</a:t>
            </a:r>
          </a:p>
          <a:p>
            <a:pPr algn="l"/>
            <a:r>
              <a:rPr lang="ru-RU" sz="6600" b="1" dirty="0" smtClean="0">
                <a:solidFill>
                  <a:schemeClr val="tx1"/>
                </a:solidFill>
              </a:rPr>
              <a:t>Б) зато;</a:t>
            </a:r>
          </a:p>
          <a:p>
            <a:pPr algn="l"/>
            <a:r>
              <a:rPr lang="ru-RU" sz="6600" b="1" dirty="0" smtClean="0">
                <a:solidFill>
                  <a:schemeClr val="tx1"/>
                </a:solidFill>
              </a:rPr>
              <a:t>В) хотя;</a:t>
            </a:r>
          </a:p>
          <a:p>
            <a:pPr algn="l"/>
            <a:r>
              <a:rPr lang="ru-RU" sz="6600" b="1" dirty="0" smtClean="0">
                <a:solidFill>
                  <a:schemeClr val="tx1"/>
                </a:solidFill>
              </a:rPr>
              <a:t>Г) чтобы.</a:t>
            </a:r>
            <a:endParaRPr lang="ru-RU" sz="6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21429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5. Укажите противительный союз: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40" y="1643050"/>
            <a:ext cx="8358278" cy="4643470"/>
          </a:xfrm>
        </p:spPr>
        <p:txBody>
          <a:bodyPr>
            <a:noAutofit/>
          </a:bodyPr>
          <a:lstStyle/>
          <a:p>
            <a:pPr algn="l"/>
            <a:r>
              <a:rPr lang="ru-RU" sz="6600" b="1" dirty="0" smtClean="0">
                <a:solidFill>
                  <a:schemeClr val="tx1"/>
                </a:solidFill>
              </a:rPr>
              <a:t>А) зато;</a:t>
            </a:r>
          </a:p>
          <a:p>
            <a:pPr algn="l"/>
            <a:r>
              <a:rPr lang="ru-RU" sz="6600" b="1" dirty="0" smtClean="0">
                <a:solidFill>
                  <a:schemeClr val="tx1"/>
                </a:solidFill>
              </a:rPr>
              <a:t>Б) или;</a:t>
            </a:r>
          </a:p>
          <a:p>
            <a:pPr algn="l"/>
            <a:r>
              <a:rPr lang="ru-RU" sz="6600" b="1" dirty="0" smtClean="0">
                <a:solidFill>
                  <a:schemeClr val="tx1"/>
                </a:solidFill>
              </a:rPr>
              <a:t>В) либо;</a:t>
            </a:r>
          </a:p>
          <a:p>
            <a:pPr algn="l"/>
            <a:r>
              <a:rPr lang="ru-RU" sz="6600" b="1" dirty="0" smtClean="0">
                <a:solidFill>
                  <a:schemeClr val="tx1"/>
                </a:solidFill>
              </a:rPr>
              <a:t>Г) да.</a:t>
            </a:r>
            <a:endParaRPr lang="ru-RU" sz="6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1"/>
            <a:ext cx="7772400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/>
              <a:t>6.Укажите сравнительный союз:</a:t>
            </a: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643050"/>
            <a:ext cx="8358246" cy="4714908"/>
          </a:xfrm>
        </p:spPr>
        <p:txBody>
          <a:bodyPr>
            <a:normAutofit/>
          </a:bodyPr>
          <a:lstStyle/>
          <a:p>
            <a:pPr algn="l"/>
            <a:r>
              <a:rPr lang="ru-RU" sz="6600" b="1" dirty="0" smtClean="0">
                <a:solidFill>
                  <a:schemeClr val="tx1"/>
                </a:solidFill>
              </a:rPr>
              <a:t>А) потому что;</a:t>
            </a:r>
          </a:p>
          <a:p>
            <a:pPr algn="l"/>
            <a:r>
              <a:rPr lang="ru-RU" sz="6600" b="1" dirty="0" smtClean="0">
                <a:solidFill>
                  <a:schemeClr val="tx1"/>
                </a:solidFill>
              </a:rPr>
              <a:t>Б) когда;</a:t>
            </a:r>
          </a:p>
          <a:p>
            <a:pPr algn="l"/>
            <a:r>
              <a:rPr lang="ru-RU" sz="6600" b="1" dirty="0" smtClean="0">
                <a:solidFill>
                  <a:schemeClr val="tx1"/>
                </a:solidFill>
              </a:rPr>
              <a:t>В) если;</a:t>
            </a:r>
          </a:p>
          <a:p>
            <a:pPr algn="l"/>
            <a:r>
              <a:rPr lang="ru-RU" sz="6600" b="1" dirty="0" smtClean="0">
                <a:solidFill>
                  <a:schemeClr val="tx1"/>
                </a:solidFill>
              </a:rPr>
              <a:t>Г) словно.</a:t>
            </a:r>
            <a:endParaRPr lang="ru-RU" sz="6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24</TotalTime>
  <Words>132</Words>
  <PresentationFormat>Экран (4:3)</PresentationFormat>
  <Paragraphs>34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Яркая</vt:lpstr>
      <vt:lpstr>1.Выберите верный ответ:</vt:lpstr>
      <vt:lpstr>2. Укажите союз:</vt:lpstr>
      <vt:lpstr>3. Укажите   условный союз:</vt:lpstr>
      <vt:lpstr>4.Укажите целевой союз:</vt:lpstr>
      <vt:lpstr>5. Укажите противительный союз:</vt:lpstr>
      <vt:lpstr>6.Укажите сравнительный союз: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1.Выберите верный ответ:</dc:title>
  <dc:creator>Полина</dc:creator>
  <cp:lastModifiedBy>User</cp:lastModifiedBy>
  <cp:revision>4</cp:revision>
  <dcterms:created xsi:type="dcterms:W3CDTF">2010-03-24T03:01:47Z</dcterms:created>
  <dcterms:modified xsi:type="dcterms:W3CDTF">2010-03-24T03:36:55Z</dcterms:modified>
</cp:coreProperties>
</file>