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0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6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5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0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8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4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0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855E-769D-4369-97AB-9541E87A11FA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00B1-EB9E-448A-9D4E-0B1D7DA0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3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2" y="303384"/>
            <a:ext cx="10825282" cy="6166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3795" y="401760"/>
            <a:ext cx="4502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Проект</a:t>
            </a:r>
            <a:b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</a:b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Краски осени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12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1354"/>
            <a:ext cx="12056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 smtClean="0">
                <a:solidFill>
                  <a:schemeClr val="bg1"/>
                </a:solidFill>
              </a:rPr>
              <a:t>Образовательная область </a:t>
            </a:r>
            <a:br>
              <a:rPr lang="ru-RU" sz="3200" b="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«Художественное творчество»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Лепка «Бабочка»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2127738"/>
            <a:ext cx="5800577" cy="43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854" y="318254"/>
            <a:ext cx="4896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Заучивание стихотворений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854" y="130682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Плещеев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наступила,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Высохли цветы,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глядят уныло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Голые кусты.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Вянет и желтеет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Травка на лугах,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зеленеет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Озимь на полях.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306829"/>
            <a:ext cx="637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655" y="374524"/>
            <a:ext cx="87110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Образовательные области «Здоровье»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Пальчиковая игра «Вышел дождик на прогулку»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63" y="1694870"/>
            <a:ext cx="5950631" cy="44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387" y="362635"/>
            <a:ext cx="10499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Образовательная область «Художественное творчество»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Аппликация «Листопад»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53" y="1618324"/>
            <a:ext cx="6264812" cy="5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049" y="1236007"/>
            <a:ext cx="89236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Использованная литература: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Комарова Т. С. Занятия по изобразительной 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Павлова Л. Ю. Сборник дидактических игр.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Скоролупова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 А. Занятия с детьми по теме «Осень».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Степаненкова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Э. Я. Сборник подвижных игр для детей 2-7 лет.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 «Социальная сеть работников образования».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5" y="4357824"/>
            <a:ext cx="198120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34" y="1738195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Цель: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Расширить и систематизировать знания детей об осени.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Развитие творческого воображения в процессе художественной деятельности детей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b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04" y="4315236"/>
            <a:ext cx="1981204" cy="1932436"/>
          </a:xfrm>
        </p:spPr>
      </p:pic>
    </p:spTree>
    <p:extLst>
      <p:ext uri="{BB962C8B-B14F-4D97-AF65-F5344CB8AC3E}">
        <p14:creationId xmlns:p14="http://schemas.microsoft.com/office/powerpoint/2010/main" val="17719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00" y="15038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Задачи: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13169"/>
            <a:ext cx="11015003" cy="562983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1.Расширить знания детей об осени как о времени года. Познакомить  детей с сезонными изменениями в природе, с цветовой гаммой, присущей осени.</a:t>
            </a:r>
          </a:p>
          <a:p>
            <a:r>
              <a:rPr lang="ru-RU" dirty="0">
                <a:solidFill>
                  <a:schemeClr val="bg1"/>
                </a:solidFill>
              </a:rPr>
              <a:t>2.Отразить наблюдения и полученные знания в различных видах деятельности (изобразительной, театрализованной, игровой, умственной) .</a:t>
            </a:r>
          </a:p>
          <a:p>
            <a:r>
              <a:rPr lang="ru-RU" dirty="0">
                <a:solidFill>
                  <a:schemeClr val="bg1"/>
                </a:solidFill>
              </a:rPr>
              <a:t>3.Развивать умение рассказывать наизусть небольшие стихотворения; развивать умения драматизировать небольшие отрывки.</a:t>
            </a:r>
          </a:p>
          <a:p>
            <a:r>
              <a:rPr lang="ru-RU" dirty="0">
                <a:solidFill>
                  <a:schemeClr val="bg1"/>
                </a:solidFill>
              </a:rPr>
              <a:t>4.Передавать в рисунке красоту окружающей природы; обращать внимание на подбор цвета, соответствующего изображаемому предмету; развивать эстетическое восприятие.</a:t>
            </a:r>
          </a:p>
          <a:p>
            <a:r>
              <a:rPr lang="ru-RU" dirty="0">
                <a:solidFill>
                  <a:schemeClr val="bg1"/>
                </a:solidFill>
              </a:rPr>
              <a:t>5.Формировать у детей  интерес к окружающему миру, родной природе. </a:t>
            </a:r>
          </a:p>
          <a:p>
            <a:r>
              <a:rPr lang="ru-RU" dirty="0">
                <a:solidFill>
                  <a:schemeClr val="bg1"/>
                </a:solidFill>
              </a:rPr>
              <a:t>6.Воспитывать у детей эмоциональное, положительное отношение к природе, умение видеть прекрасное в разное время года.</a:t>
            </a:r>
          </a:p>
          <a:p>
            <a:r>
              <a:rPr lang="ru-RU" dirty="0">
                <a:solidFill>
                  <a:schemeClr val="bg1"/>
                </a:solidFill>
              </a:rPr>
              <a:t>7.Воспитывать бережное отношение к природе, птицам и животным, желание заботиться о них.</a:t>
            </a:r>
          </a:p>
          <a:p>
            <a:r>
              <a:rPr lang="ru-RU" dirty="0">
                <a:solidFill>
                  <a:schemeClr val="bg1"/>
                </a:solidFill>
              </a:rPr>
              <a:t>8.Развивать навыки организованного поведения в детском саду; формировать доброжелательное отношение друг к другу.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57" y="2993258"/>
            <a:ext cx="198120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7" y="42279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Предполагаемый результат: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</a:t>
            </a:r>
            <a:r>
              <a:rPr lang="ru-RU" dirty="0">
                <a:solidFill>
                  <a:schemeClr val="bg1"/>
                </a:solidFill>
              </a:rPr>
              <a:t>детского творчества. Плодотворный результат по художественному творчеству детей в разных направлениях (рисунки, аппликация, поделки из природных материалов, лепка).</a:t>
            </a:r>
          </a:p>
          <a:p>
            <a:r>
              <a:rPr lang="ru-RU" dirty="0">
                <a:solidFill>
                  <a:schemeClr val="bg1"/>
                </a:solidFill>
              </a:rPr>
              <a:t>2.Чтение наизусть стихотворений об осени.</a:t>
            </a:r>
          </a:p>
          <a:p>
            <a:r>
              <a:rPr lang="ru-RU" dirty="0">
                <a:solidFill>
                  <a:schemeClr val="bg1"/>
                </a:solidFill>
              </a:rPr>
              <a:t>3.Пробудить у детей желание отображать увиденное во время прогулок при помощи рисования, лепки и изготовления поделок.</a:t>
            </a:r>
          </a:p>
          <a:p>
            <a:r>
              <a:rPr lang="ru-RU" dirty="0">
                <a:solidFill>
                  <a:schemeClr val="bg1"/>
                </a:solidFill>
              </a:rPr>
              <a:t>4.Вовлечение родителей в педагогический и творческий процесс работы группы, укрепление заинтересованности в сотрудничестве с детским садом.</a:t>
            </a:r>
          </a:p>
          <a:p>
            <a:r>
              <a:rPr lang="ru-RU" b="1" dirty="0">
                <a:solidFill>
                  <a:schemeClr val="bg1"/>
                </a:solidFill>
              </a:rPr>
              <a:t>5.</a:t>
            </a:r>
            <a:r>
              <a:rPr lang="ru-RU" dirty="0">
                <a:solidFill>
                  <a:schemeClr val="bg1"/>
                </a:solidFill>
              </a:rPr>
              <a:t> Осуществление в группе </a:t>
            </a:r>
            <a:r>
              <a:rPr lang="ru-RU" dirty="0" err="1">
                <a:solidFill>
                  <a:schemeClr val="bg1"/>
                </a:solidFill>
              </a:rPr>
              <a:t>воспитательно</a:t>
            </a:r>
            <a:r>
              <a:rPr lang="ru-RU" dirty="0">
                <a:solidFill>
                  <a:schemeClr val="bg1"/>
                </a:solidFill>
              </a:rPr>
              <a:t>-образовательного процесса по обозначенной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4" y="0"/>
            <a:ext cx="9720072" cy="149961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Подготовительный этап: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056" y="749808"/>
            <a:ext cx="11468553" cy="610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1.Составление плана совместной работы с детьми, музыкальным работником и родителями.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2.Подбор материала и оборудования для конкурсов, бесед, игр с детьми.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3.Подбор литературы (стихов, загадок, примет, поговорок на осеннюю тематику).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4.Подбор музыкального материала (звуки природы, музыкальные отрывки композиторов </a:t>
            </a:r>
            <a:r>
              <a:rPr lang="ru-RU" sz="2300" dirty="0" err="1">
                <a:solidFill>
                  <a:schemeClr val="bg1"/>
                </a:solidFill>
              </a:rPr>
              <a:t>В.Вивальди</a:t>
            </a:r>
            <a:r>
              <a:rPr lang="ru-RU" sz="2300" dirty="0">
                <a:solidFill>
                  <a:schemeClr val="bg1"/>
                </a:solidFill>
              </a:rPr>
              <a:t> «Времена года», </a:t>
            </a:r>
            <a:r>
              <a:rPr lang="ru-RU" sz="2300" dirty="0" err="1">
                <a:solidFill>
                  <a:schemeClr val="bg1"/>
                </a:solidFill>
              </a:rPr>
              <a:t>Г.К.Чич</a:t>
            </a:r>
            <a:r>
              <a:rPr lang="ru-RU" sz="2300" dirty="0">
                <a:solidFill>
                  <a:schemeClr val="bg1"/>
                </a:solidFill>
              </a:rPr>
              <a:t> «Осень»)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5.Подбор репродукций картин (В. Поленов "Золотая осень", А. М. Герасимов "Дары осени".)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6.Обеспечение материалами для художественного творчества (клей, картон, пластилин, гуашь и т.д.)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7.Заготовка природных материалов для поделок во время прогулки вместе с детьми (листья</a:t>
            </a:r>
            <a:r>
              <a:rPr lang="ru-RU" sz="2300" dirty="0" smtClean="0">
                <a:solidFill>
                  <a:schemeClr val="bg1"/>
                </a:solidFill>
              </a:rPr>
              <a:t>).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26" y="827903"/>
            <a:ext cx="8082801" cy="729049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2 этап-реализация проекта: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63" y="1359242"/>
            <a:ext cx="9720073" cy="536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Мероприятия по работе с детьми:</a:t>
            </a:r>
            <a:r>
              <a:rPr lang="ru-RU" dirty="0">
                <a:solidFill>
                  <a:schemeClr val="bg1"/>
                </a:solidFill>
              </a:rPr>
              <a:t> чтение художественной литературы, беседы, образовательные ситуации, экскурсии, наблюдения, художественное творчество, изготовление поделок из природного материала вместе с  родителями,  дидактические игры.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34" y="4279809"/>
            <a:ext cx="198120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3 этап-подведение итогов: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46" y="1305121"/>
            <a:ext cx="10515600" cy="435133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Презентация проекта: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-Выставка детских поделок с элементами природных материалов «Бабочка».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-Выставка детских аппликаций «Листопад».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-Выставка детских рисунков «Краски осени».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-Вечер пословиц, загадок и стихов об осени.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5" y="4357824"/>
            <a:ext cx="198120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>
                <a:solidFill>
                  <a:srgbClr val="FFC000"/>
                </a:solidFill>
              </a:rPr>
              <a:t>Образовательная область </a:t>
            </a:r>
            <a:br>
              <a:rPr lang="ru-RU" i="1" dirty="0">
                <a:solidFill>
                  <a:srgbClr val="FFC000"/>
                </a:solidFill>
              </a:rPr>
            </a:br>
            <a:r>
              <a:rPr lang="ru-RU" i="1" dirty="0">
                <a:solidFill>
                  <a:srgbClr val="FFC000"/>
                </a:solidFill>
              </a:rPr>
              <a:t>«</a:t>
            </a:r>
            <a:r>
              <a:rPr lang="ru-RU" b="1" i="1" dirty="0">
                <a:solidFill>
                  <a:srgbClr val="FFC000"/>
                </a:solidFill>
              </a:rPr>
              <a:t>Чтение художественной литературы»</a:t>
            </a:r>
            <a:r>
              <a:rPr lang="ru-RU" b="1" dirty="0">
                <a:solidFill>
                  <a:srgbClr val="FFC000"/>
                </a:solidFill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> 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7" y="1967633"/>
            <a:ext cx="3780192" cy="353802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4" y="1841024"/>
            <a:ext cx="3633714" cy="4200573"/>
          </a:xfrm>
        </p:spPr>
      </p:pic>
      <p:sp>
        <p:nvSpPr>
          <p:cNvPr id="10" name="Прямоугольник 9"/>
          <p:cNvSpPr/>
          <p:nvPr/>
        </p:nvSpPr>
        <p:spPr>
          <a:xfrm>
            <a:off x="5403485" y="57826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Плещеев «Осень наступила»,  А. Фет «Ласточки пропали»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76" y="404838"/>
            <a:ext cx="11043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dirty="0" smtClean="0">
                <a:solidFill>
                  <a:schemeClr val="bg1"/>
                </a:solidFill>
              </a:rPr>
              <a:t>Образовательная область </a:t>
            </a:r>
            <a:r>
              <a:rPr lang="ru-RU" sz="3200" dirty="0" smtClean="0">
                <a:solidFill>
                  <a:schemeClr val="bg1"/>
                </a:solidFill>
              </a:rPr>
              <a:t>«Художественное творчество»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Рисование «Краски осени»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482056"/>
            <a:ext cx="6911926" cy="5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309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Monotype Corsiva</vt:lpstr>
      <vt:lpstr>Times New Roman</vt:lpstr>
      <vt:lpstr>Тема Office</vt:lpstr>
      <vt:lpstr>Презентация PowerPoint</vt:lpstr>
      <vt:lpstr>Цель:   Расширить и систематизировать знания детей об осени. Развитие творческого воображения в процессе художественной деятельности детей. </vt:lpstr>
      <vt:lpstr>Задачи:</vt:lpstr>
      <vt:lpstr>Предполагаемый результат: </vt:lpstr>
      <vt:lpstr>Подготовительный этап:</vt:lpstr>
      <vt:lpstr>2 этап-реализация проекта: </vt:lpstr>
      <vt:lpstr>3 этап-подведение итогов:</vt:lpstr>
      <vt:lpstr>Образовательная область  «Чтение художественной литературы»: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12</cp:revision>
  <dcterms:created xsi:type="dcterms:W3CDTF">2014-10-21T14:11:21Z</dcterms:created>
  <dcterms:modified xsi:type="dcterms:W3CDTF">2014-10-22T12:40:38Z</dcterms:modified>
</cp:coreProperties>
</file>