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162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E21D1-B107-4946-96E9-27B8E15BD4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8F53-D9D0-42AE-B43C-D57A842309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9"/>
            <a:ext cx="7600976" cy="114300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«Экология. Есть ли будущее у нашей планеты</a:t>
            </a:r>
            <a:r>
              <a:rPr lang="ru-RU" dirty="0" smtClean="0">
                <a:solidFill>
                  <a:srgbClr val="00B050"/>
                </a:solidFill>
              </a:rPr>
              <a:t>?»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1643050"/>
            <a:ext cx="5857916" cy="521495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      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Один из них  мутит и травит воды.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      </a:t>
            </a:r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лесу деревья валит без нужды.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 Другой </a:t>
            </a:r>
            <a:r>
              <a:rPr lang="ru-RU" sz="2000" b="1" dirty="0">
                <a:solidFill>
                  <a:schemeClr val="tx1"/>
                </a:solidFill>
              </a:rPr>
              <a:t>-  защитник. Сын своей природы.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           </a:t>
            </a:r>
            <a:r>
              <a:rPr lang="ru-RU" sz="2000" b="1" dirty="0" smtClean="0">
                <a:solidFill>
                  <a:schemeClr val="tx1"/>
                </a:solidFill>
              </a:rPr>
              <a:t>   Он </a:t>
            </a:r>
            <a:r>
              <a:rPr lang="ru-RU" sz="2000" b="1" dirty="0">
                <a:solidFill>
                  <a:schemeClr val="tx1"/>
                </a:solidFill>
              </a:rPr>
              <a:t>не  ведет с ней яростной вражды.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</a:rPr>
              <a:t>  И </a:t>
            </a:r>
            <a:r>
              <a:rPr lang="ru-RU" sz="2000" b="1" dirty="0">
                <a:solidFill>
                  <a:schemeClr val="tx1"/>
                </a:solidFill>
              </a:rPr>
              <a:t>отзовется счастье  это в детях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И </a:t>
            </a:r>
            <a:r>
              <a:rPr lang="ru-RU" sz="2000" b="1" dirty="0">
                <a:solidFill>
                  <a:schemeClr val="tx1"/>
                </a:solidFill>
              </a:rPr>
              <a:t>где бы нас дороги не вели -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      </a:t>
            </a:r>
            <a:r>
              <a:rPr lang="ru-RU" sz="2000" b="1" dirty="0" smtClean="0">
                <a:solidFill>
                  <a:schemeClr val="tx1"/>
                </a:solidFill>
              </a:rPr>
              <a:t>Я </a:t>
            </a:r>
            <a:r>
              <a:rPr lang="ru-RU" sz="2000" b="1" dirty="0">
                <a:solidFill>
                  <a:schemeClr val="tx1"/>
                </a:solidFill>
              </a:rPr>
              <a:t>за разумных. Я за них. За этих.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         </a:t>
            </a:r>
            <a:r>
              <a:rPr lang="ru-RU" sz="2000" b="1" dirty="0" smtClean="0">
                <a:solidFill>
                  <a:schemeClr val="tx1"/>
                </a:solidFill>
              </a:rPr>
              <a:t> За </a:t>
            </a:r>
            <a:r>
              <a:rPr lang="ru-RU" sz="2000" b="1" dirty="0">
                <a:solidFill>
                  <a:schemeClr val="tx1"/>
                </a:solidFill>
              </a:rPr>
              <a:t>бескорыстных рыцарей Земли.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                                                                (С. </a:t>
            </a:r>
            <a:r>
              <a:rPr lang="ru-RU" sz="2000" b="1" dirty="0" err="1">
                <a:solidFill>
                  <a:schemeClr val="tx1"/>
                </a:solidFill>
              </a:rPr>
              <a:t>Островой</a:t>
            </a:r>
            <a:r>
              <a:rPr lang="ru-RU" sz="2000" b="1" dirty="0">
                <a:solidFill>
                  <a:schemeClr val="tx1"/>
                </a:solidFill>
              </a:rPr>
              <a:t> 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3428992" cy="3000396"/>
          </a:xfrm>
        </p:spPr>
        <p:txBody>
          <a:bodyPr>
            <a:noAutofit/>
          </a:bodyPr>
          <a:lstStyle/>
          <a:p>
            <a:r>
              <a:rPr lang="ru-RU" sz="2000" dirty="0" err="1"/>
              <a:t>Художник-ингнэист</a:t>
            </a:r>
            <a:r>
              <a:rPr lang="ru-RU" sz="2000" dirty="0"/>
              <a:t> Ев. </a:t>
            </a:r>
            <a:r>
              <a:rPr lang="ru-RU" sz="2000" dirty="0" smtClean="0"/>
              <a:t>Сарана  создал </a:t>
            </a:r>
            <a:r>
              <a:rPr lang="ru-RU" sz="2000" dirty="0"/>
              <a:t>большое количество работ, призывающих бережно относиться к нашей планете Земля, маленькой клеточке Вселенной, нашему общему дому</a:t>
            </a:r>
            <a:r>
              <a:rPr lang="ru-RU" sz="1800" dirty="0"/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43314"/>
            <a:ext cx="4627359" cy="297101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Художник-ингнэист Е. Сара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2286000" cy="246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2434" y="4867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214290"/>
            <a:ext cx="54292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2"/>
                </a:solidFill>
              </a:rPr>
              <a:t>«Глобальное потепление» </a:t>
            </a:r>
            <a:r>
              <a:rPr lang="ru-RU" sz="2000" i="1" dirty="0"/>
              <a:t>(из серии «Крик»), холст, </a:t>
            </a:r>
            <a:r>
              <a:rPr lang="ru-RU" sz="2000" i="1" dirty="0" smtClean="0"/>
              <a:t>масло.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</a:t>
            </a:r>
            <a:r>
              <a:rPr lang="ru-RU" sz="2000" dirty="0" smtClean="0"/>
              <a:t>Автор с </a:t>
            </a:r>
            <a:r>
              <a:rPr lang="ru-RU" sz="2000" dirty="0"/>
              <a:t>помощью изобразительного </a:t>
            </a:r>
            <a:r>
              <a:rPr lang="ru-RU" sz="2000" dirty="0" smtClean="0"/>
              <a:t>искусства  </a:t>
            </a:r>
            <a:r>
              <a:rPr lang="ru-RU" sz="2000" dirty="0"/>
              <a:t>предупреждает человечество о глобальной проблеме, которая может привести к гибели нашей цивилизации, если не решить вопрос с промышленными выбросами в атмосферу. Картина «Глобальное потепление» стала одной из самых актуальных и дорогих работ в мировом изобразительном искусстве.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78581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Самостоятельная работа по вариантам.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5000628" cy="457200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6200" b="1" dirty="0" smtClean="0"/>
              <a:t>                       1в.   </a:t>
            </a:r>
          </a:p>
          <a:p>
            <a:pPr>
              <a:buNone/>
            </a:pPr>
            <a:r>
              <a:rPr lang="ru-RU" sz="6200" b="1" dirty="0"/>
              <a:t> </a:t>
            </a:r>
            <a:r>
              <a:rPr lang="ru-RU" sz="6200" b="1" dirty="0" smtClean="0"/>
              <a:t>        </a:t>
            </a:r>
            <a:r>
              <a:rPr lang="ru-RU" sz="6200" dirty="0" smtClean="0"/>
              <a:t>Тянет </a:t>
            </a:r>
            <a:r>
              <a:rPr lang="ru-RU" sz="6200" dirty="0"/>
              <a:t>горестным чадным ветром.</a:t>
            </a:r>
          </a:p>
          <a:p>
            <a:pPr>
              <a:buNone/>
            </a:pPr>
            <a:r>
              <a:rPr lang="ru-RU" sz="6200" dirty="0"/>
              <a:t>  </a:t>
            </a:r>
            <a:r>
              <a:rPr lang="ru-RU" sz="6200" dirty="0" smtClean="0"/>
              <a:t>      </a:t>
            </a:r>
            <a:r>
              <a:rPr lang="ru-RU" sz="6200" dirty="0"/>
              <a:t>Людям шепчет пожаров дым:                      </a:t>
            </a:r>
          </a:p>
          <a:p>
            <a:pPr>
              <a:buNone/>
            </a:pPr>
            <a:r>
              <a:rPr lang="ru-RU" sz="6200" dirty="0"/>
              <a:t> </a:t>
            </a:r>
            <a:r>
              <a:rPr lang="ru-RU" sz="6200" dirty="0" smtClean="0"/>
              <a:t>      </a:t>
            </a:r>
            <a:r>
              <a:rPr lang="ru-RU" sz="6200" dirty="0"/>
              <a:t>“Не рождаются человеком,</a:t>
            </a:r>
          </a:p>
          <a:p>
            <a:pPr>
              <a:buNone/>
            </a:pPr>
            <a:r>
              <a:rPr lang="ru-RU" sz="6200" dirty="0"/>
              <a:t> </a:t>
            </a:r>
            <a:r>
              <a:rPr lang="ru-RU" sz="6200" dirty="0" smtClean="0"/>
              <a:t>       </a:t>
            </a:r>
            <a:r>
              <a:rPr lang="ru-RU" sz="6200" dirty="0"/>
              <a:t>А становятся им!”</a:t>
            </a:r>
          </a:p>
          <a:p>
            <a:pPr>
              <a:buNone/>
            </a:pPr>
            <a:r>
              <a:rPr lang="ru-RU" sz="6200" dirty="0"/>
              <a:t>  </a:t>
            </a:r>
            <a:r>
              <a:rPr lang="ru-RU" sz="6200" dirty="0" smtClean="0"/>
              <a:t>      </a:t>
            </a:r>
            <a:r>
              <a:rPr lang="ru-RU" sz="6200" dirty="0"/>
              <a:t>И тоскуют о Человеке                                     </a:t>
            </a:r>
          </a:p>
          <a:p>
            <a:pPr>
              <a:buNone/>
            </a:pPr>
            <a:r>
              <a:rPr lang="ru-RU" sz="6200" dirty="0"/>
              <a:t>  </a:t>
            </a:r>
            <a:r>
              <a:rPr lang="ru-RU" sz="6200" dirty="0" smtClean="0"/>
              <a:t>      </a:t>
            </a:r>
            <a:r>
              <a:rPr lang="ru-RU" sz="6200" dirty="0"/>
              <a:t>Лес редеющий, черный снег,</a:t>
            </a:r>
          </a:p>
          <a:p>
            <a:pPr>
              <a:buNone/>
            </a:pPr>
            <a:r>
              <a:rPr lang="ru-RU" sz="6200" dirty="0"/>
              <a:t> </a:t>
            </a:r>
            <a:r>
              <a:rPr lang="ru-RU" sz="6200" dirty="0" smtClean="0"/>
              <a:t>       </a:t>
            </a:r>
            <a:r>
              <a:rPr lang="ru-RU" sz="6200" dirty="0"/>
              <a:t>Дождь отравленный, мертвые реки</a:t>
            </a:r>
          </a:p>
          <a:p>
            <a:pPr>
              <a:buNone/>
            </a:pPr>
            <a:r>
              <a:rPr lang="ru-RU" sz="6200" dirty="0" smtClean="0"/>
              <a:t>        </a:t>
            </a:r>
            <a:r>
              <a:rPr lang="ru-RU" sz="6200" dirty="0"/>
              <a:t>Да и сам человек</a:t>
            </a:r>
          </a:p>
          <a:p>
            <a:pPr>
              <a:buNone/>
            </a:pPr>
            <a:r>
              <a:rPr lang="ru-RU" sz="6200" dirty="0"/>
              <a:t>        </a:t>
            </a:r>
            <a:r>
              <a:rPr lang="ru-RU" sz="6200" dirty="0" smtClean="0"/>
              <a:t>                             </a:t>
            </a:r>
            <a:r>
              <a:rPr lang="ru-RU" sz="6200" dirty="0"/>
              <a:t>( Е. Евтушенко)</a:t>
            </a:r>
          </a:p>
          <a:p>
            <a:pPr>
              <a:buNone/>
            </a:pPr>
            <a:endParaRPr lang="ru-RU" sz="6200" dirty="0"/>
          </a:p>
          <a:p>
            <a:pPr algn="r">
              <a:buNone/>
            </a:pPr>
            <a:r>
              <a:rPr lang="ru-RU" sz="8000" dirty="0" smtClean="0"/>
              <a:t> </a:t>
            </a:r>
            <a:endParaRPr lang="ru-RU" sz="8000" dirty="0"/>
          </a:p>
          <a:p>
            <a:endParaRPr lang="ru-RU" sz="80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14876" y="3000372"/>
            <a:ext cx="44291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2в.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 губите цветы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На лугах и в лесу,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Берегите красу  первозданную .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Когда с поля ромашки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В охапках несут,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Мне становится больно и странно.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       ( 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Динабургский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1285860"/>
            <a:ext cx="892971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Списать. Указать типы односоставных предложений. Последние предложения разобрать грамматически.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Определить основную мысль текста.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3890" cy="78581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Самостоятельная работа по вариантам.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4786346" cy="421484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6200" b="1" dirty="0" smtClean="0"/>
          </a:p>
          <a:p>
            <a:pPr>
              <a:buNone/>
            </a:pPr>
            <a:r>
              <a:rPr lang="ru-RU" sz="6200" b="1" dirty="0" smtClean="0"/>
              <a:t>            1в. </a:t>
            </a:r>
          </a:p>
          <a:p>
            <a:pPr>
              <a:buNone/>
            </a:pPr>
            <a:r>
              <a:rPr lang="ru-RU" sz="6200" b="1" dirty="0" smtClean="0">
                <a:solidFill>
                  <a:srgbClr val="C00000"/>
                </a:solidFill>
              </a:rPr>
              <a:t>Тянет</a:t>
            </a:r>
            <a:r>
              <a:rPr lang="ru-RU" sz="6200" dirty="0" smtClean="0"/>
              <a:t> </a:t>
            </a:r>
            <a:r>
              <a:rPr lang="ru-RU" sz="6200" dirty="0"/>
              <a:t>горестным </a:t>
            </a:r>
            <a:r>
              <a:rPr lang="ru-RU" sz="6200" dirty="0" smtClean="0"/>
              <a:t>чадным ветром</a:t>
            </a:r>
            <a:r>
              <a:rPr lang="ru-RU" sz="6200" dirty="0" smtClean="0">
                <a:solidFill>
                  <a:srgbClr val="0070C0"/>
                </a:solidFill>
              </a:rPr>
              <a:t>.</a:t>
            </a:r>
            <a:r>
              <a:rPr lang="ru-RU" sz="6200" b="1" dirty="0" smtClean="0">
                <a:solidFill>
                  <a:srgbClr val="0070C0"/>
                </a:solidFill>
              </a:rPr>
              <a:t>(н.л.)</a:t>
            </a:r>
          </a:p>
          <a:p>
            <a:pPr>
              <a:buNone/>
            </a:pPr>
            <a:r>
              <a:rPr lang="ru-RU" sz="6200" dirty="0" smtClean="0"/>
              <a:t>Людям </a:t>
            </a:r>
            <a:r>
              <a:rPr lang="ru-RU" sz="6200" dirty="0"/>
              <a:t>шепчет пожаров дым:                      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“</a:t>
            </a:r>
            <a:r>
              <a:rPr lang="ru-RU" sz="6200" b="1" dirty="0">
                <a:solidFill>
                  <a:srgbClr val="C00000"/>
                </a:solidFill>
              </a:rPr>
              <a:t>Не рождаются </a:t>
            </a:r>
            <a:r>
              <a:rPr lang="ru-RU" sz="6200" dirty="0"/>
              <a:t>человеком,</a:t>
            </a:r>
          </a:p>
          <a:p>
            <a:pPr>
              <a:buNone/>
            </a:pPr>
            <a:r>
              <a:rPr lang="ru-RU" sz="6200" dirty="0" smtClean="0"/>
              <a:t> </a:t>
            </a:r>
            <a:r>
              <a:rPr lang="ru-RU" sz="6200" dirty="0"/>
              <a:t>А </a:t>
            </a:r>
            <a:r>
              <a:rPr lang="ru-RU" sz="6200" b="1" dirty="0">
                <a:solidFill>
                  <a:srgbClr val="C00000"/>
                </a:solidFill>
              </a:rPr>
              <a:t>становятся</a:t>
            </a:r>
            <a:r>
              <a:rPr lang="ru-RU" sz="6200" dirty="0"/>
              <a:t> им</a:t>
            </a:r>
            <a:r>
              <a:rPr lang="ru-RU" sz="6200" dirty="0" smtClean="0"/>
              <a:t>!” </a:t>
            </a:r>
            <a:r>
              <a:rPr lang="ru-RU" sz="6200" b="1" dirty="0" smtClean="0">
                <a:solidFill>
                  <a:srgbClr val="0070C0"/>
                </a:solidFill>
              </a:rPr>
              <a:t>(н.л.)</a:t>
            </a:r>
            <a:endParaRPr lang="ru-RU" sz="62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6200" dirty="0" smtClean="0"/>
              <a:t> </a:t>
            </a:r>
            <a:r>
              <a:rPr lang="ru-RU" sz="6200" dirty="0"/>
              <a:t>И тоскуют о Человеке                                     </a:t>
            </a:r>
            <a:endParaRPr lang="ru-RU" sz="6200" dirty="0" smtClean="0"/>
          </a:p>
          <a:p>
            <a:pPr>
              <a:buNone/>
            </a:pPr>
            <a:r>
              <a:rPr lang="ru-RU" sz="6200" dirty="0" smtClean="0"/>
              <a:t> </a:t>
            </a:r>
            <a:r>
              <a:rPr lang="ru-RU" sz="6200" dirty="0"/>
              <a:t>Лес редеющий, черный снег,</a:t>
            </a:r>
          </a:p>
          <a:p>
            <a:pPr>
              <a:buNone/>
            </a:pPr>
            <a:r>
              <a:rPr lang="ru-RU" sz="6200" dirty="0"/>
              <a:t> </a:t>
            </a:r>
            <a:r>
              <a:rPr lang="ru-RU" sz="6200" dirty="0" smtClean="0"/>
              <a:t>Дождь </a:t>
            </a:r>
            <a:r>
              <a:rPr lang="ru-RU" sz="6200" dirty="0"/>
              <a:t>отравленный, мертвые реки</a:t>
            </a:r>
          </a:p>
          <a:p>
            <a:pPr>
              <a:buNone/>
            </a:pPr>
            <a:r>
              <a:rPr lang="ru-RU" sz="6200" dirty="0" smtClean="0"/>
              <a:t> </a:t>
            </a:r>
            <a:r>
              <a:rPr lang="ru-RU" sz="6200" dirty="0"/>
              <a:t>Да и сам человек</a:t>
            </a:r>
          </a:p>
          <a:p>
            <a:pPr>
              <a:buNone/>
            </a:pPr>
            <a:r>
              <a:rPr lang="ru-RU" sz="6200" dirty="0"/>
              <a:t>        </a:t>
            </a:r>
            <a:r>
              <a:rPr lang="ru-RU" sz="6200" dirty="0" smtClean="0"/>
              <a:t>                           ( </a:t>
            </a:r>
            <a:r>
              <a:rPr lang="ru-RU" sz="6200" dirty="0"/>
              <a:t>Е. Евтушенко)</a:t>
            </a:r>
          </a:p>
          <a:p>
            <a:pPr>
              <a:buNone/>
            </a:pPr>
            <a:endParaRPr lang="ru-RU" sz="6200" dirty="0"/>
          </a:p>
          <a:p>
            <a:pPr algn="r">
              <a:buNone/>
            </a:pPr>
            <a:r>
              <a:rPr lang="ru-RU" sz="8000" dirty="0" smtClean="0"/>
              <a:t> </a:t>
            </a:r>
            <a:endParaRPr lang="ru-RU" sz="8000" dirty="0"/>
          </a:p>
          <a:p>
            <a:endParaRPr lang="ru-RU" sz="80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357686" y="2643182"/>
            <a:ext cx="47863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ea typeface="Times New Roman" pitchFamily="18" charset="0"/>
              </a:rPr>
              <a:t> </a:t>
            </a:r>
            <a:r>
              <a:rPr lang="ru-RU" sz="2000" b="1" dirty="0" smtClean="0">
                <a:ea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2в.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Times New Roman" pitchFamily="18" charset="0"/>
              </a:rPr>
              <a:t> </a:t>
            </a:r>
            <a:r>
              <a:rPr lang="ru-RU" sz="2000" dirty="0" smtClean="0"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Не губите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цветы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На лугах и в лесу,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Берегите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красу первозданную.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(о.л.)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Когда с поля ромашки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В охапках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несут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(н.л)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Мне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становится больно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</a:rPr>
              <a:t>странно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.(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</a:rPr>
              <a:t>б.л.)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            ( 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Динабургский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282" y="1285860"/>
            <a:ext cx="892971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Списать. Указать типы односоставных предложений. Последние предложения разобрать грамматически.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Определить основную мысль текста.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Подготовка к домашнему сочинению: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-вспомним назначение публицистического стиля, сферу его применения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-какие языковые средства публицистического стиля вы будете использовать в   своей статье?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Составление </a:t>
            </a:r>
            <a:r>
              <a:rPr lang="ru-RU" b="1" dirty="0"/>
              <a:t>плана: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/>
              <a:t>1)Красота родной природы и ее значение в жизни человека.</a:t>
            </a:r>
          </a:p>
          <a:p>
            <a:pPr>
              <a:buNone/>
            </a:pPr>
            <a:r>
              <a:rPr lang="ru-RU" sz="3600" dirty="0"/>
              <a:t>2)Отрицательное воздействие человека на природу.</a:t>
            </a:r>
          </a:p>
          <a:p>
            <a:pPr>
              <a:buNone/>
            </a:pPr>
            <a:r>
              <a:rPr lang="ru-RU" sz="3600" dirty="0"/>
              <a:t>3)Норма жизни каждого человека - бережное отношение к природе.</a:t>
            </a:r>
          </a:p>
          <a:p>
            <a:pPr>
              <a:buNone/>
            </a:pPr>
            <a:r>
              <a:rPr lang="ru-RU" sz="3600" dirty="0"/>
              <a:t>4)Есть ли будущее у нашей планеты?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Домашнее 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329642" cy="4929198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3600" dirty="0"/>
              <a:t>Написать статью  публицистического стиля «Есть ли будущее у планеты?»  Использовать односоставные предложения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86808" cy="72547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600" b="1" dirty="0" smtClean="0"/>
              <a:t>Работа с текстом.</a:t>
            </a:r>
            <a:br>
              <a:rPr lang="ru-RU" sz="3600" b="1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786478"/>
          </a:xfrm>
        </p:spPr>
        <p:txBody>
          <a:bodyPr>
            <a:normAutofit fontScale="67500" lnSpcReduction="20000"/>
          </a:bodyPr>
          <a:lstStyle/>
          <a:p>
            <a:pPr>
              <a:buNone/>
            </a:pPr>
            <a:r>
              <a:rPr lang="ru-RU" sz="3000" b="1" dirty="0" smtClean="0"/>
              <a:t>1 в. </a:t>
            </a:r>
            <a:r>
              <a:rPr lang="ru-RU" sz="2700" dirty="0" smtClean="0"/>
              <a:t>Определите тип текстов    </a:t>
            </a:r>
            <a:r>
              <a:rPr lang="ru-RU" sz="3000" b="1" dirty="0" smtClean="0"/>
              <a:t>2 в.</a:t>
            </a:r>
            <a:r>
              <a:rPr lang="ru-RU" sz="2400" b="1" dirty="0" smtClean="0"/>
              <a:t> </a:t>
            </a:r>
            <a:r>
              <a:rPr lang="ru-RU" sz="2700" dirty="0" smtClean="0"/>
              <a:t>Определите  стиль текстов    </a:t>
            </a:r>
            <a:r>
              <a:rPr lang="ru-RU" sz="3000" b="1" dirty="0" smtClean="0"/>
              <a:t>3 в</a:t>
            </a:r>
            <a:r>
              <a:rPr lang="ru-RU" sz="3000" dirty="0" smtClean="0"/>
              <a:t>.</a:t>
            </a:r>
            <a:r>
              <a:rPr lang="ru-RU" sz="2400" dirty="0" smtClean="0"/>
              <a:t> </a:t>
            </a:r>
            <a:r>
              <a:rPr lang="ru-RU" sz="2700" dirty="0" smtClean="0"/>
              <a:t>Найдите  </a:t>
            </a:r>
            <a:r>
              <a:rPr lang="ru-RU" sz="2700" dirty="0"/>
              <a:t>языковые </a:t>
            </a:r>
            <a:r>
              <a:rPr lang="ru-RU" sz="2700" dirty="0" smtClean="0"/>
              <a:t>средства</a:t>
            </a:r>
            <a:r>
              <a:rPr lang="ru-RU" sz="2700" dirty="0"/>
              <a:t> </a:t>
            </a:r>
            <a:r>
              <a:rPr lang="ru-RU" sz="2700" dirty="0" smtClean="0"/>
              <a:t> в этих тестах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r>
              <a:rPr lang="ru-RU" sz="2100" b="1" dirty="0" smtClean="0"/>
              <a:t>1.   </a:t>
            </a:r>
            <a:r>
              <a:rPr lang="ru-RU" sz="2700" dirty="0" smtClean="0"/>
              <a:t>Кромсая лед, меняем  рек теченье, </a:t>
            </a:r>
          </a:p>
          <a:p>
            <a:pPr>
              <a:buNone/>
            </a:pPr>
            <a:r>
              <a:rPr lang="ru-RU" sz="2700" dirty="0" smtClean="0"/>
              <a:t>      Твердим </a:t>
            </a:r>
            <a:r>
              <a:rPr lang="ru-RU" sz="2700" dirty="0"/>
              <a:t>о том, что дел невпроворот,</a:t>
            </a:r>
          </a:p>
          <a:p>
            <a:pPr>
              <a:buNone/>
            </a:pPr>
            <a:r>
              <a:rPr lang="ru-RU" sz="2700" dirty="0" smtClean="0"/>
              <a:t>       Но </a:t>
            </a:r>
            <a:r>
              <a:rPr lang="ru-RU" sz="2700" dirty="0"/>
              <a:t>мы еще придем просить </a:t>
            </a:r>
            <a:r>
              <a:rPr lang="ru-RU" sz="2700" dirty="0" smtClean="0"/>
              <a:t>прощенье</a:t>
            </a:r>
          </a:p>
          <a:p>
            <a:pPr>
              <a:buNone/>
            </a:pPr>
            <a:r>
              <a:rPr lang="ru-RU" sz="2700" dirty="0" smtClean="0"/>
              <a:t>       У </a:t>
            </a:r>
            <a:r>
              <a:rPr lang="ru-RU" sz="2700" dirty="0"/>
              <a:t>этих рек, барханов и болот</a:t>
            </a:r>
            <a:r>
              <a:rPr lang="ru-RU" sz="2700" dirty="0" smtClean="0"/>
              <a:t>,</a:t>
            </a:r>
          </a:p>
          <a:p>
            <a:pPr>
              <a:buNone/>
            </a:pPr>
            <a:r>
              <a:rPr lang="ru-RU" sz="2700" dirty="0" smtClean="0"/>
              <a:t>       У </a:t>
            </a:r>
            <a:r>
              <a:rPr lang="ru-RU" sz="2700" dirty="0"/>
              <a:t>самого гигантского </a:t>
            </a:r>
            <a:r>
              <a:rPr lang="ru-RU" sz="2700" dirty="0" smtClean="0"/>
              <a:t>восхода,</a:t>
            </a:r>
          </a:p>
          <a:p>
            <a:pPr>
              <a:buNone/>
            </a:pPr>
            <a:r>
              <a:rPr lang="ru-RU" sz="2700" dirty="0" smtClean="0"/>
              <a:t>       У </a:t>
            </a:r>
            <a:r>
              <a:rPr lang="ru-RU" sz="2700" dirty="0"/>
              <a:t>самого мельчайшего малька.</a:t>
            </a:r>
          </a:p>
          <a:p>
            <a:pPr>
              <a:buNone/>
            </a:pPr>
            <a:r>
              <a:rPr lang="ru-RU" sz="2700" dirty="0" smtClean="0"/>
              <a:t>       Пока </a:t>
            </a:r>
            <a:r>
              <a:rPr lang="ru-RU" sz="2700" dirty="0"/>
              <a:t>об этом думать неохота,</a:t>
            </a:r>
          </a:p>
          <a:p>
            <a:pPr>
              <a:buNone/>
            </a:pPr>
            <a:r>
              <a:rPr lang="ru-RU" sz="2700" dirty="0" smtClean="0"/>
              <a:t>       Сейчас </a:t>
            </a:r>
            <a:r>
              <a:rPr lang="ru-RU" sz="2700" dirty="0"/>
              <a:t>нам не до этого…   пока</a:t>
            </a:r>
            <a:r>
              <a:rPr lang="ru-RU" sz="2700" dirty="0" smtClean="0"/>
              <a:t>.</a:t>
            </a:r>
          </a:p>
          <a:p>
            <a:pPr>
              <a:buNone/>
            </a:pPr>
            <a:r>
              <a:rPr lang="ru-RU" sz="2700" dirty="0"/>
              <a:t> </a:t>
            </a:r>
            <a:r>
              <a:rPr lang="ru-RU" sz="2700" dirty="0" smtClean="0"/>
              <a:t>                                       (Р. Рождественский)</a:t>
            </a:r>
          </a:p>
          <a:p>
            <a:pPr>
              <a:buNone/>
            </a:pPr>
            <a:r>
              <a:rPr lang="ru-RU" sz="2100" dirty="0" smtClean="0"/>
              <a:t> </a:t>
            </a:r>
            <a:endParaRPr lang="ru-RU" sz="2100" dirty="0"/>
          </a:p>
          <a:p>
            <a:pPr>
              <a:buNone/>
            </a:pPr>
            <a:r>
              <a:rPr lang="ru-RU" sz="2700" b="1" dirty="0" smtClean="0"/>
              <a:t>2.  </a:t>
            </a:r>
            <a:r>
              <a:rPr lang="ru-RU" sz="2700" dirty="0" smtClean="0"/>
              <a:t>Охрану природы часто считают делом немногих. На самом деле этот процесс пронизывает все виды человеческой деятельности, потому и подход к нему должен быть соответствующий. Для этого каждый из нас должен решительно изменить взгляд на мир, на наше место и роль в нем.</a:t>
            </a:r>
          </a:p>
          <a:p>
            <a:pPr algn="r">
              <a:buNone/>
            </a:pPr>
            <a:r>
              <a:rPr lang="ru-RU" sz="2400" dirty="0" smtClean="0"/>
              <a:t>      </a:t>
            </a:r>
          </a:p>
          <a:p>
            <a:pPr>
              <a:buNone/>
            </a:pPr>
            <a:r>
              <a:rPr lang="ru-RU" sz="2700" dirty="0" smtClean="0"/>
              <a:t> </a:t>
            </a:r>
            <a:r>
              <a:rPr lang="ru-RU" sz="2700" b="1" dirty="0" smtClean="0"/>
              <a:t>3.  </a:t>
            </a:r>
            <a:r>
              <a:rPr lang="ru-RU" sz="2700" dirty="0" smtClean="0"/>
              <a:t>Что </a:t>
            </a:r>
            <a:r>
              <a:rPr lang="ru-RU" sz="2700" dirty="0"/>
              <a:t>может сделать каждый из нас? Ответ прост и сложен одновременно: </a:t>
            </a:r>
            <a:r>
              <a:rPr lang="ru-RU" sz="2700" dirty="0" smtClean="0"/>
              <a:t>использовать все </a:t>
            </a:r>
            <a:r>
              <a:rPr lang="ru-RU" sz="2700" dirty="0"/>
              <a:t>то, что дает нам наша природа, более эффективно и экономично.  Научившись более эффективному использованию ресурсов, каждый может получить больше благ для себя и нанести меньший ущерб </a:t>
            </a:r>
            <a:r>
              <a:rPr lang="ru-RU" sz="2700" dirty="0" smtClean="0"/>
              <a:t>природе.</a:t>
            </a:r>
          </a:p>
          <a:p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Выпишите односоставные предложения  и определите их тип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52864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800" b="1" dirty="0" smtClean="0"/>
              <a:t>1.   </a:t>
            </a:r>
            <a:r>
              <a:rPr lang="ru-RU" sz="4000" dirty="0" smtClean="0"/>
              <a:t>Кромсая лед, меняем  рек теченье, </a:t>
            </a:r>
          </a:p>
          <a:p>
            <a:pPr>
              <a:buNone/>
            </a:pPr>
            <a:r>
              <a:rPr lang="ru-RU" sz="4000" dirty="0" smtClean="0"/>
              <a:t>      Твердим о том, что дел невпроворот.</a:t>
            </a:r>
          </a:p>
          <a:p>
            <a:pPr>
              <a:buNone/>
            </a:pPr>
            <a:r>
              <a:rPr lang="ru-RU" sz="4000" dirty="0" smtClean="0"/>
              <a:t>       Но мы еще придем просить прощенье</a:t>
            </a:r>
          </a:p>
          <a:p>
            <a:pPr>
              <a:buNone/>
            </a:pPr>
            <a:r>
              <a:rPr lang="ru-RU" sz="4000" dirty="0" smtClean="0"/>
              <a:t>       У этих рек, барханов и болот,</a:t>
            </a:r>
          </a:p>
          <a:p>
            <a:pPr>
              <a:buNone/>
            </a:pPr>
            <a:r>
              <a:rPr lang="ru-RU" sz="4000" dirty="0" smtClean="0"/>
              <a:t>       У самого гигантского восхода,</a:t>
            </a:r>
          </a:p>
          <a:p>
            <a:pPr>
              <a:buNone/>
            </a:pPr>
            <a:r>
              <a:rPr lang="ru-RU" sz="4000" dirty="0" smtClean="0"/>
              <a:t>       У самого мельчайшего малька.</a:t>
            </a:r>
          </a:p>
          <a:p>
            <a:pPr>
              <a:buNone/>
            </a:pPr>
            <a:r>
              <a:rPr lang="ru-RU" sz="4000" dirty="0" smtClean="0"/>
              <a:t>       Пока об этом думать неохота,</a:t>
            </a:r>
          </a:p>
          <a:p>
            <a:pPr>
              <a:buNone/>
            </a:pPr>
            <a:r>
              <a:rPr lang="ru-RU" sz="4000" dirty="0" smtClean="0"/>
              <a:t>       Сейчас нам не до этого…   пока.</a:t>
            </a:r>
          </a:p>
          <a:p>
            <a:pPr>
              <a:buNone/>
            </a:pPr>
            <a:r>
              <a:rPr lang="ru-RU" sz="4000" dirty="0" smtClean="0"/>
              <a:t>                                        (Р. Рождественский)</a:t>
            </a: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b="1" dirty="0" smtClean="0"/>
              <a:t>2</a:t>
            </a:r>
            <a:r>
              <a:rPr lang="ru-RU" sz="3400" b="1" dirty="0" smtClean="0"/>
              <a:t>.  </a:t>
            </a:r>
            <a:r>
              <a:rPr lang="ru-RU" sz="4000" dirty="0" smtClean="0"/>
              <a:t>Охрану природы часто считают делом немногих. На самом деле этот процесс пронизывает все виды человеческой деятельности, потому и подход к нему должен быть соответствующий. Для этого каждый из нас должен решительно изменить взгляд на мир, на наше место и роль в нем.</a:t>
            </a:r>
          </a:p>
          <a:p>
            <a:pPr algn="r">
              <a:buNone/>
            </a:pPr>
            <a:r>
              <a:rPr lang="ru-RU" sz="2800" dirty="0" smtClean="0"/>
              <a:t>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3</a:t>
            </a:r>
            <a:r>
              <a:rPr lang="ru-RU" sz="3400" b="1" dirty="0" smtClean="0"/>
              <a:t>.</a:t>
            </a:r>
            <a:r>
              <a:rPr lang="ru-RU" sz="3400" dirty="0" smtClean="0"/>
              <a:t>  </a:t>
            </a:r>
            <a:r>
              <a:rPr lang="ru-RU" sz="4000" dirty="0" smtClean="0"/>
              <a:t>Что может сделать каждый из нас? Ответ прост и сложен одновременно: использовать все то, что дает нам наша природа, более эффективно и экономично.  Научившись более эффективному использованию ресурсов, каждый может получить больше благ для себя и нанести меньший ущерб природе.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 (проверка)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Кромсая лед, меняем  рек теченье, </a:t>
            </a:r>
          </a:p>
          <a:p>
            <a:pPr>
              <a:buNone/>
            </a:pPr>
            <a:r>
              <a:rPr lang="ru-RU" sz="2000" dirty="0" smtClean="0"/>
              <a:t> Твердим о том, что дел невпроворот. (Определенно-личное)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Пока об этом думать неохота,</a:t>
            </a:r>
          </a:p>
          <a:p>
            <a:pPr>
              <a:buNone/>
            </a:pPr>
            <a:r>
              <a:rPr lang="ru-RU" sz="2000" dirty="0" smtClean="0"/>
              <a:t> Сейчас нам не до этого…   пока. (Безличное)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Охрану природы часто считают делом немногих. (Неопределенно-личное)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Ответ прост и сложен одновременно: </a:t>
            </a:r>
            <a:r>
              <a:rPr lang="ru-RU" sz="2000" b="1" dirty="0" smtClean="0"/>
              <a:t>использовать все то</a:t>
            </a:r>
            <a:r>
              <a:rPr lang="ru-RU" sz="2000" dirty="0" smtClean="0"/>
              <a:t>, что дает нам наша природа, более эффективно и экономично. (Безличное)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186766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/>
              <a:t>Статья</a:t>
            </a:r>
            <a:r>
              <a:rPr lang="ru-RU" sz="4800" dirty="0"/>
              <a:t> - </a:t>
            </a:r>
            <a:r>
              <a:rPr lang="ru-RU" sz="4800" i="1" dirty="0"/>
              <a:t>научное </a:t>
            </a:r>
            <a:r>
              <a:rPr lang="ru-RU" sz="4800" i="1" dirty="0" smtClean="0"/>
              <a:t>или публицистическое </a:t>
            </a:r>
            <a:r>
              <a:rPr lang="ru-RU" sz="4800" i="1" dirty="0"/>
              <a:t>сочинение небольшого размера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Посмотри! Это страшно!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077"/>
          <a:stretch>
            <a:fillRect/>
          </a:stretch>
        </p:blipFill>
        <p:spPr bwMode="auto">
          <a:xfrm>
            <a:off x="3214678" y="4500570"/>
            <a:ext cx="3071834" cy="2071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192" y="1357298"/>
            <a:ext cx="3333773" cy="25003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93017"/>
            <a:ext cx="3262322" cy="2446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плачет…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4"/>
            <a:ext cx="2976583" cy="2232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r="1948" b="9091"/>
          <a:stretch>
            <a:fillRect/>
          </a:stretch>
        </p:blipFill>
        <p:spPr bwMode="auto">
          <a:xfrm>
            <a:off x="5500694" y="1571612"/>
            <a:ext cx="3024215" cy="21029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2"/>
            <a:ext cx="3252824" cy="21589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4614866" cy="12033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Природа в изображении русских художников 19 века</a:t>
            </a:r>
            <a:endParaRPr lang="ru-RU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143248"/>
            <a:ext cx="2143125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142984"/>
            <a:ext cx="2038350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143512"/>
            <a:ext cx="2409825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671760"/>
            <a:ext cx="1652591" cy="2316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7136" y="1643050"/>
            <a:ext cx="1843017" cy="2509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572008"/>
            <a:ext cx="2857500" cy="180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>
            <a:off x="6357950" y="21429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Наше время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728" y="407194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И.И.Левитан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28728" y="64293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В.Д.Поленов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защитить природу?</a:t>
            </a:r>
            <a:endParaRPr lang="ru-RU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357732" cy="290515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3857637" cy="257175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975</Words>
  <Application>Microsoft Office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«Экология. Есть ли будущее у нашей планеты?»</vt:lpstr>
      <vt:lpstr>     Работа с текстом.   </vt:lpstr>
      <vt:lpstr>Выпишите односоставные предложения  и определите их тип</vt:lpstr>
      <vt:lpstr>Работа с текстом (проверка)</vt:lpstr>
      <vt:lpstr>Слайд 5</vt:lpstr>
      <vt:lpstr>Посмотри! Это страшно!</vt:lpstr>
      <vt:lpstr>Природа плачет…</vt:lpstr>
      <vt:lpstr>Природа в изображении русских художников 19 века</vt:lpstr>
      <vt:lpstr>Как защитить природу?</vt:lpstr>
      <vt:lpstr>Художник-ингнэист Ев. Сарана  создал большое количество работ, призывающих бережно относиться к нашей планете Земля, маленькой клеточке Вселенной, нашему общему дому.</vt:lpstr>
      <vt:lpstr> Самостоятельная работа по вариантам.  </vt:lpstr>
      <vt:lpstr> Самостоятельная работа по вариантам.  </vt:lpstr>
      <vt:lpstr>Подготовка к домашнему сочинению: </vt:lpstr>
      <vt:lpstr> Составление плана: </vt:lpstr>
      <vt:lpstr>Домашнее  задание</vt:lpstr>
    </vt:vector>
  </TitlesOfParts>
  <Company>Nowhere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«Экология. Есть ли будущее у нашей планеты?»</dc:title>
  <dc:creator>vlad</dc:creator>
  <cp:lastModifiedBy>vlad</cp:lastModifiedBy>
  <cp:revision>29</cp:revision>
  <dcterms:created xsi:type="dcterms:W3CDTF">2013-10-17T19:27:23Z</dcterms:created>
  <dcterms:modified xsi:type="dcterms:W3CDTF">2013-10-27T17:19:43Z</dcterms:modified>
</cp:coreProperties>
</file>