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B22A9-706D-47F7-B1BA-E602049D6DC7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7C2D2-C779-4F86-9F45-6B0585638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55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7C2D2-C779-4F86-9F45-6B0585638A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70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Взаимодействие детского сада с семьями через совместную театрализованную деятельность воспитателей, родителей и детей.</a:t>
            </a:r>
            <a:br>
              <a:rPr lang="ru-RU" sz="2000" dirty="0" smtClean="0"/>
            </a:br>
            <a:r>
              <a:rPr lang="ru-RU" sz="2000" dirty="0" smtClean="0"/>
              <a:t>Детский сад №20 группа «Радуга»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уга 3"/>
          <p:cNvSpPr/>
          <p:nvPr/>
        </p:nvSpPr>
        <p:spPr>
          <a:xfrm>
            <a:off x="2987824" y="35010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анные\Desktop\DCIM\133___05\IMG_36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62" t="-1351" r="5821" b="16682"/>
          <a:stretch/>
        </p:blipFill>
        <p:spPr bwMode="auto">
          <a:xfrm>
            <a:off x="251520" y="1484784"/>
            <a:ext cx="8530530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41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4421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Ведущие цели: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Реализация единого согласованного индивидуального подхода к ребенку с целью развития его личностного потенциала, формированию у детей устойчивого интереса к этому виду искусства, разнообразным формам сценических действий, а так же представлений об особенностях различных видов театра.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Активное вовлечение родителей в жизнь детского сада, участие родителей и детей в театрализованной деятельности, совместная постановка спектаклей, создание условий, организация декораций и костюмов, использование их творческого потенциала.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Повышение уровня педагогической культуры родителей и детей при посещении культурных учреждений города (театр, библиотека и </a:t>
            </a:r>
            <a:r>
              <a:rPr lang="ru-RU" sz="1600" dirty="0" err="1" smtClean="0">
                <a:solidFill>
                  <a:srgbClr val="002060"/>
                </a:solidFill>
              </a:rPr>
              <a:t>др</a:t>
            </a:r>
            <a:r>
              <a:rPr lang="ru-RU" sz="1600" dirty="0" smtClean="0">
                <a:solidFill>
                  <a:srgbClr val="002060"/>
                </a:solidFill>
              </a:rPr>
              <a:t>), с целью расширения представлений об окружающем мире, формирование правильных форм поведения в общественных местах, воспитание положительных эмоций и эстетических чувств.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8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574368" cy="78581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+mn-lt"/>
              </a:rPr>
              <a:t>В </a:t>
            </a:r>
            <a:r>
              <a:rPr lang="ru-RU" sz="1400" b="1" dirty="0">
                <a:solidFill>
                  <a:srgbClr val="7030A0"/>
                </a:solidFill>
                <a:latin typeface="+mn-lt"/>
              </a:rPr>
              <a:t>роли ведущего родитель нашей группы.  </a:t>
            </a:r>
            <a:br>
              <a:rPr lang="ru-RU" sz="1400" b="1" dirty="0">
                <a:solidFill>
                  <a:srgbClr val="7030A0"/>
                </a:solidFill>
                <a:latin typeface="+mn-lt"/>
              </a:rPr>
            </a:br>
            <a:r>
              <a:rPr lang="ru-RU" sz="1400" b="1" dirty="0">
                <a:solidFill>
                  <a:srgbClr val="7030A0"/>
                </a:solidFill>
                <a:latin typeface="+mn-lt"/>
              </a:rPr>
              <a:t>театрализованное представление  «</a:t>
            </a:r>
            <a:r>
              <a:rPr lang="ru-RU" sz="1400" b="1" dirty="0" err="1" smtClean="0">
                <a:solidFill>
                  <a:srgbClr val="7030A0"/>
                </a:solidFill>
                <a:latin typeface="+mn-lt"/>
              </a:rPr>
              <a:t>СтраусятА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2050" name="Picture 2" descr="C:\Users\Данные\Desktop\100CANON\IMG_07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5" r="323" b="1354"/>
          <a:stretch/>
        </p:blipFill>
        <p:spPr bwMode="auto">
          <a:xfrm>
            <a:off x="428596" y="1500174"/>
            <a:ext cx="3458206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анные\Desktop\145___05\IMG_5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16" b="17190"/>
          <a:stretch/>
        </p:blipFill>
        <p:spPr bwMode="auto">
          <a:xfrm>
            <a:off x="4643438" y="928670"/>
            <a:ext cx="3504175" cy="2333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9058" y="2857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Воспитатели и дети вместе 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смогут все на свете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Данные\Desktop\145___05\IMG_50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24" b="15642"/>
          <a:stretch/>
        </p:blipFill>
        <p:spPr bwMode="auto">
          <a:xfrm>
            <a:off x="785786" y="4286256"/>
            <a:ext cx="3429024" cy="2393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анные\Desktop\145___05\IMG_507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4" b="16504"/>
          <a:stretch/>
        </p:blipFill>
        <p:spPr bwMode="auto">
          <a:xfrm>
            <a:off x="4929190" y="4214818"/>
            <a:ext cx="3316945" cy="240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50043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Музыкальная постановка спектакля 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«Волк и семеро козлят» 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(родители в роли персонажей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2861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«Выступать мы все готовы, 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как известные актеры».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 Исполнители главной роли 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родители наших детей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0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2502798" cy="103942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+mn-lt"/>
              </a:rPr>
              <a:t>«вам танец станцевали»</a:t>
            </a:r>
            <a:br>
              <a:rPr lang="ru-RU" sz="1400" dirty="0" smtClean="0">
                <a:solidFill>
                  <a:srgbClr val="7030A0"/>
                </a:solidFill>
                <a:latin typeface="+mn-lt"/>
              </a:rPr>
            </a:br>
            <a:r>
              <a:rPr lang="ru-RU" sz="1400" dirty="0" smtClean="0">
                <a:solidFill>
                  <a:srgbClr val="7030A0"/>
                </a:solidFill>
                <a:latin typeface="+mn-lt"/>
              </a:rPr>
              <a:t>театрализованная</a:t>
            </a:r>
            <a:br>
              <a:rPr lang="ru-RU" sz="1400" dirty="0" smtClean="0">
                <a:solidFill>
                  <a:srgbClr val="7030A0"/>
                </a:solidFill>
                <a:latin typeface="+mn-lt"/>
              </a:rPr>
            </a:br>
            <a:r>
              <a:rPr lang="ru-RU" sz="1400" dirty="0" smtClean="0">
                <a:solidFill>
                  <a:srgbClr val="7030A0"/>
                </a:solidFill>
                <a:latin typeface="+mn-lt"/>
              </a:rPr>
              <a:t>игра с родителями.</a:t>
            </a:r>
            <a:endParaRPr lang="ru-RU" sz="14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029"/>
          <a:stretch/>
        </p:blipFill>
        <p:spPr bwMode="auto">
          <a:xfrm>
            <a:off x="285720" y="1428736"/>
            <a:ext cx="3421163" cy="211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Данные\Desktop\145___05\IMG_5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65" b="16996"/>
          <a:stretch/>
        </p:blipFill>
        <p:spPr bwMode="auto">
          <a:xfrm>
            <a:off x="4500562" y="1428736"/>
            <a:ext cx="3305034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14744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Атрибут к сказке «Репка» подготовили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родители, а дети его раскрасили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C:\Users\Данные\Desktop\145___05\IMG_5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5" b="16811"/>
          <a:stretch/>
        </p:blipFill>
        <p:spPr bwMode="auto">
          <a:xfrm>
            <a:off x="2285984" y="4214818"/>
            <a:ext cx="3554439" cy="2333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0" y="3643314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Постановка русской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 народной сказки «Репка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5718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Постановка русской народной сказки «Колобок»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5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172</TotalTime>
  <Words>176</Words>
  <Application>Microsoft Office PowerPoint</Application>
  <PresentationFormat>Экран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Аптека</vt:lpstr>
      <vt:lpstr>Взаимодействие детского сада с семьями через совместную театрализованную деятельность воспитателей, родителей и детей. Детский сад №20 группа «Радуга»</vt:lpstr>
      <vt:lpstr>Ведущие цели:  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</vt:lpstr>
      <vt:lpstr>В роли ведущего родитель нашей группы.   театрализованное представление  «СтраусятА»</vt:lpstr>
      <vt:lpstr>«вам танец станцевали» театрализованная игра с родителями.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детского сада с семьями через совместную театрализованную деятельность воспитателей, родителей и детей. Детский сад №20 группа «Радуга»</dc:title>
  <dc:creator>Данные</dc:creator>
  <cp:lastModifiedBy>user</cp:lastModifiedBy>
  <cp:revision>16</cp:revision>
  <dcterms:created xsi:type="dcterms:W3CDTF">2016-01-22T04:55:52Z</dcterms:created>
  <dcterms:modified xsi:type="dcterms:W3CDTF">2016-01-26T11:02:19Z</dcterms:modified>
</cp:coreProperties>
</file>