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Определение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3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Выпишите словосочетания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Мелькает желтый лист на зелени дерев, </a:t>
            </a:r>
          </a:p>
          <a:p>
            <a:pPr marL="0" indent="0">
              <a:buNone/>
            </a:pPr>
            <a:r>
              <a:rPr lang="ru-RU" dirty="0"/>
              <a:t>Работы кончил серп на нивах золотых, </a:t>
            </a:r>
          </a:p>
          <a:p>
            <a:pPr marL="0" indent="0">
              <a:buNone/>
            </a:pPr>
            <a:r>
              <a:rPr lang="ru-RU" dirty="0"/>
              <a:t>И покраснел уже вдали ковёр лугов, </a:t>
            </a:r>
          </a:p>
          <a:p>
            <a:pPr marL="0" indent="0">
              <a:buNone/>
            </a:pPr>
            <a:r>
              <a:rPr lang="ru-RU" dirty="0"/>
              <a:t>И зрелые плоды висят в садах тенистых. </a:t>
            </a:r>
          </a:p>
          <a:p>
            <a:pPr marL="0" indent="0">
              <a:buNone/>
            </a:pPr>
            <a:r>
              <a:rPr lang="ru-RU" dirty="0"/>
              <a:t>(Н.П. Греков).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Замените согласованные определения несогласованными, и наоборот, несогласованные </a:t>
            </a:r>
            <a:r>
              <a:rPr lang="ru-RU" dirty="0"/>
              <a:t>– </a:t>
            </a:r>
            <a:r>
              <a:rPr lang="ru-RU" sz="3100" dirty="0"/>
              <a:t>согласованными (задание ГИА):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Безмолвие </a:t>
            </a:r>
            <a:r>
              <a:rPr lang="ru-RU" dirty="0" smtClean="0"/>
              <a:t>леса, листья </a:t>
            </a:r>
            <a:r>
              <a:rPr lang="ru-RU" dirty="0"/>
              <a:t>берёзы </a:t>
            </a:r>
            <a:r>
              <a:rPr lang="ru-RU" dirty="0" smtClean="0"/>
              <a:t>горные вершины, дубовые заросли,  </a:t>
            </a:r>
            <a:r>
              <a:rPr lang="ru-RU" dirty="0"/>
              <a:t>осеннее </a:t>
            </a:r>
            <a:r>
              <a:rPr lang="ru-RU" dirty="0" smtClean="0"/>
              <a:t>золото.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1. Осенью птицы улетают на юг.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Из этого предложения возьмите наречие, являющееся в предложении обстоятельством времени, употребив его как существительное в именительном падеже единственного </a:t>
            </a:r>
            <a:r>
              <a:rPr lang="ru-RU" dirty="0" smtClean="0"/>
              <a:t>числа.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2. Осенний морозец разрумянил щеки.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Возьмите сказуемое, употребив его без приставки в настоящем времени 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3. Кисти винограда свисают до земли.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Возьмите слово, обозначающее подлежащее, употребите его в качестве </a:t>
            </a:r>
            <a:r>
              <a:rPr lang="ru-RU" dirty="0" smtClean="0"/>
              <a:t>дополнения. 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4. Рябины украшают наши леса.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Возьмите существительное в роли подлежащего, сделайте его дополнением, употребив его в родительном </a:t>
            </a:r>
            <a:r>
              <a:rPr lang="ru-RU" dirty="0" smtClean="0"/>
              <a:t>падеже.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деформированным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ра</a:t>
            </a:r>
            <a:r>
              <a:rPr lang="ru-RU" dirty="0"/>
              <a:t>..крытое окно </a:t>
            </a:r>
            <a:r>
              <a:rPr lang="ru-RU" dirty="0" err="1"/>
              <a:t>бе</a:t>
            </a:r>
            <a:r>
              <a:rPr lang="ru-RU" dirty="0"/>
              <a:t>..звучно </a:t>
            </a:r>
            <a:r>
              <a:rPr lang="ru-RU" dirty="0" err="1"/>
              <a:t>вл..тел</a:t>
            </a:r>
            <a:r>
              <a:rPr lang="ru-RU" dirty="0"/>
              <a:t> и опустился на мои бумаги кленовый лист? Он был похож.., на л..</a:t>
            </a:r>
            <a:r>
              <a:rPr lang="ru-RU" dirty="0" err="1"/>
              <a:t>донъ</a:t>
            </a:r>
            <a:r>
              <a:rPr lang="ru-RU" dirty="0"/>
              <a:t> с широко </a:t>
            </a:r>
            <a:r>
              <a:rPr lang="ru-RU" dirty="0" err="1"/>
              <a:t>ра</a:t>
            </a:r>
            <a:r>
              <a:rPr lang="ru-RU" dirty="0"/>
              <a:t>..</a:t>
            </a:r>
            <a:r>
              <a:rPr lang="ru-RU" dirty="0" err="1"/>
              <a:t>ставле</a:t>
            </a:r>
            <a:r>
              <a:rPr lang="ru-RU" dirty="0"/>
              <a:t>..</a:t>
            </a:r>
            <a:r>
              <a:rPr lang="ru-RU" dirty="0" err="1"/>
              <a:t>ыми</a:t>
            </a:r>
            <a:r>
              <a:rPr lang="ru-RU" dirty="0"/>
              <a:t> пальцами. Словно чья(то) рука пот..</a:t>
            </a:r>
            <a:r>
              <a:rPr lang="ru-RU" dirty="0" err="1"/>
              <a:t>нуласъ</a:t>
            </a:r>
            <a:r>
              <a:rPr lang="ru-RU" dirty="0"/>
              <a:t> к столу и закрыла </a:t>
            </a:r>
            <a:r>
              <a:rPr lang="ru-RU" dirty="0" err="1"/>
              <a:t>написа</a:t>
            </a:r>
            <a:r>
              <a:rPr lang="ru-RU" dirty="0"/>
              <a:t>..</a:t>
            </a:r>
            <a:r>
              <a:rPr lang="ru-RU" dirty="0" err="1"/>
              <a:t>ые</a:t>
            </a:r>
            <a:r>
              <a:rPr lang="ru-RU" dirty="0"/>
              <a:t> строчки. ...Я закрыл свою тетрадь заложив на </a:t>
            </a:r>
            <a:r>
              <a:rPr lang="ru-RU" dirty="0" err="1"/>
              <a:t>недописа</a:t>
            </a:r>
            <a:r>
              <a:rPr lang="ru-RU" dirty="0"/>
              <a:t>..ой странице первый осенний лист и вышел в сад. В саду было (по)</a:t>
            </a:r>
            <a:r>
              <a:rPr lang="ru-RU" dirty="0" err="1"/>
              <a:t>осенн</a:t>
            </a:r>
            <a:r>
              <a:rPr lang="ru-RU" dirty="0"/>
              <a:t>...</a:t>
            </a:r>
            <a:r>
              <a:rPr lang="ru-RU" dirty="0" err="1"/>
              <a:t>му</a:t>
            </a:r>
            <a:r>
              <a:rPr lang="ru-RU" dirty="0"/>
              <a:t> тихо и пусто как в </a:t>
            </a:r>
            <a:r>
              <a:rPr lang="ru-RU" dirty="0" err="1"/>
              <a:t>заколоче</a:t>
            </a:r>
            <a:r>
              <a:rPr lang="ru-RU" dirty="0"/>
              <a:t>..ом доме.</a:t>
            </a:r>
          </a:p>
        </p:txBody>
      </p:sp>
    </p:spTree>
    <p:extLst>
      <p:ext uri="{BB962C8B-B14F-4D97-AF65-F5344CB8AC3E}">
        <p14:creationId xmlns:p14="http://schemas.microsoft.com/office/powerpoint/2010/main" val="38737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Знать способы выражения определения и графическое его обозначение. </a:t>
            </a:r>
            <a:endParaRPr lang="ru-RU" dirty="0" smtClean="0"/>
          </a:p>
          <a:p>
            <a:r>
              <a:rPr lang="ru-RU" dirty="0" smtClean="0"/>
              <a:t>Уметь </a:t>
            </a:r>
            <a:r>
              <a:rPr lang="ru-RU" dirty="0"/>
              <a:t>находить определения в предложении и использовать их в речи.</a:t>
            </a:r>
          </a:p>
        </p:txBody>
      </p:sp>
    </p:spTree>
    <p:extLst>
      <p:ext uri="{BB962C8B-B14F-4D97-AF65-F5344CB8AC3E}">
        <p14:creationId xmlns:p14="http://schemas.microsoft.com/office/powerpoint/2010/main" val="305043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Синтаксический разбор предложения.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i="1" dirty="0"/>
              <a:t>Осеннее солнце скупо осветило своими лучами лесную поляну. </a:t>
            </a:r>
          </a:p>
          <a:p>
            <a:endParaRPr lang="ru-RU" dirty="0"/>
          </a:p>
        </p:txBody>
      </p:sp>
      <p:pic>
        <p:nvPicPr>
          <p:cNvPr id="4" name="Picture 4" descr="Обои для рабочего стола: Багрец и зол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004" y="3501868"/>
            <a:ext cx="3516267" cy="242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6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Составьте предложение по схеме: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12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               </a:t>
            </a:r>
          </a:p>
          <a:p>
            <a:pPr indent="0">
              <a:lnSpc>
                <a:spcPts val="12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 </a:t>
            </a:r>
          </a:p>
          <a:p>
            <a:pPr indent="0">
              <a:lnSpc>
                <a:spcPts val="1200"/>
              </a:lnSpc>
              <a:buNone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SchoolBookC"/>
            </a:endParaRPr>
          </a:p>
          <a:p>
            <a:pPr indent="0">
              <a:lnSpc>
                <a:spcPts val="1200"/>
              </a:lnSpc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SchoolBookC"/>
            </a:endParaRPr>
          </a:p>
          <a:p>
            <a:pPr indent="0">
              <a:lnSpc>
                <a:spcPts val="12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[   ~~~~~~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________  ======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]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SchoolBookC"/>
              </a:rPr>
              <a:t> .                                         </a:t>
            </a:r>
            <a:endParaRPr lang="ru-RU" sz="2800" dirty="0">
              <a:solidFill>
                <a:srgbClr val="000000"/>
              </a:solidFill>
              <a:latin typeface="SchoolBookC"/>
              <a:ea typeface="Times New Roman"/>
              <a:cs typeface="SchoolBookC"/>
            </a:endParaRPr>
          </a:p>
          <a:p>
            <a:endParaRPr lang="ru-RU" dirty="0"/>
          </a:p>
        </p:txBody>
      </p:sp>
      <p:pic>
        <p:nvPicPr>
          <p:cNvPr id="4" name="Picture 2" descr="Обои для рабочего стола: Осенние кра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32202"/>
            <a:ext cx="3456760" cy="27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2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Подобрать </a:t>
            </a:r>
            <a:r>
              <a:rPr lang="ru-RU" dirty="0"/>
              <a:t>к существительным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400" i="1" dirty="0"/>
              <a:t>Наступила (какая?) осень. В лесу (какие?) деревья давно облетели. Только (какие?) берёзки сохранили (какие?) листочки. Изредка (какие?) лучи (какого?) солнца озаряют (какой?) лес.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 «Осень»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Дни поздней осени бранят обыкновенно, </a:t>
            </a:r>
          </a:p>
          <a:p>
            <a:pPr marL="0" indent="0">
              <a:buNone/>
            </a:pPr>
            <a:r>
              <a:rPr lang="ru-RU" dirty="0"/>
              <a:t>Но мне она мила, читатель дорогой, </a:t>
            </a:r>
          </a:p>
          <a:p>
            <a:pPr marL="0" indent="0">
              <a:buNone/>
            </a:pPr>
            <a:r>
              <a:rPr lang="ru-RU" dirty="0"/>
              <a:t>Красою тихою, блистающей смиренно... </a:t>
            </a:r>
          </a:p>
          <a:p>
            <a:pPr marL="0" indent="0">
              <a:buNone/>
            </a:pPr>
            <a:r>
              <a:rPr lang="ru-RU" dirty="0"/>
              <a:t>Унылая пора! Очей очарованье! </a:t>
            </a:r>
          </a:p>
          <a:p>
            <a:pPr marL="0" indent="0">
              <a:buNone/>
            </a:pPr>
            <a:r>
              <a:rPr lang="ru-RU" dirty="0"/>
              <a:t>Приятна мне твоя прощальная краса – </a:t>
            </a:r>
          </a:p>
          <a:p>
            <a:pPr marL="0" indent="0">
              <a:buNone/>
            </a:pPr>
            <a:r>
              <a:rPr lang="ru-RU" dirty="0"/>
              <a:t>Люблю я пышное природы увяданье, </a:t>
            </a:r>
          </a:p>
          <a:p>
            <a:pPr marL="0" indent="0">
              <a:buNone/>
            </a:pPr>
            <a:r>
              <a:rPr lang="ru-RU" dirty="0"/>
              <a:t>В багрец и золото одетые леса...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2" y="1600200"/>
            <a:ext cx="32988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А.С. Пушкин «Евгений Онегин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Уж небо осенью дышало, </a:t>
            </a:r>
          </a:p>
          <a:p>
            <a:pPr marL="0" indent="0">
              <a:buNone/>
            </a:pPr>
            <a:r>
              <a:rPr lang="ru-RU" dirty="0"/>
              <a:t>Уж реже солнышко блистало, </a:t>
            </a:r>
          </a:p>
          <a:p>
            <a:pPr marL="0" indent="0">
              <a:buNone/>
            </a:pPr>
            <a:r>
              <a:rPr lang="ru-RU" dirty="0"/>
              <a:t>Короче становился день, </a:t>
            </a:r>
          </a:p>
          <a:p>
            <a:pPr marL="0" indent="0">
              <a:buNone/>
            </a:pPr>
            <a:r>
              <a:rPr lang="ru-RU" dirty="0"/>
              <a:t>Лесов таинственная сень </a:t>
            </a:r>
          </a:p>
          <a:p>
            <a:pPr marL="0" indent="0">
              <a:buNone/>
            </a:pPr>
            <a:r>
              <a:rPr lang="ru-RU" dirty="0"/>
              <a:t>С печальным шумом обнажалась, </a:t>
            </a:r>
          </a:p>
          <a:p>
            <a:pPr marL="0" indent="0">
              <a:buNone/>
            </a:pPr>
            <a:r>
              <a:rPr lang="ru-RU" dirty="0"/>
              <a:t>Ложился на поля туман, </a:t>
            </a:r>
          </a:p>
          <a:p>
            <a:pPr marL="0" indent="0">
              <a:buNone/>
            </a:pPr>
            <a:r>
              <a:rPr lang="ru-RU" dirty="0"/>
              <a:t>Гусей крикливых караван </a:t>
            </a:r>
          </a:p>
          <a:p>
            <a:pPr marL="0" indent="0">
              <a:buNone/>
            </a:pPr>
            <a:r>
              <a:rPr lang="ru-RU" dirty="0"/>
              <a:t>Тянулся к югу: приближалась </a:t>
            </a:r>
          </a:p>
          <a:p>
            <a:pPr marL="0" indent="0">
              <a:buNone/>
            </a:pPr>
            <a:r>
              <a:rPr lang="ru-RU" dirty="0"/>
              <a:t>Довольно скучная пора, </a:t>
            </a:r>
          </a:p>
          <a:p>
            <a:pPr marL="0" indent="0">
              <a:buNone/>
            </a:pPr>
            <a:r>
              <a:rPr lang="ru-RU" dirty="0"/>
              <a:t>Стоял ноябрь у двора.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Обои для рабочего стола: Осенни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286148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Сочинение </a:t>
            </a:r>
            <a:r>
              <a:rPr lang="ru-RU" sz="3100" dirty="0"/>
              <a:t>по данному началу, подчеркнуть в описании  определения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природы нет плохой погоды, </a:t>
            </a:r>
          </a:p>
          <a:p>
            <a:pPr marL="0" indent="0">
              <a:buNone/>
            </a:pPr>
            <a:r>
              <a:rPr lang="ru-RU" dirty="0"/>
              <a:t>Каждая погода - благодать, </a:t>
            </a:r>
          </a:p>
          <a:p>
            <a:pPr marL="0" indent="0">
              <a:buNone/>
            </a:pPr>
            <a:r>
              <a:rPr lang="ru-RU" dirty="0"/>
              <a:t>Дождь ли, снег - любое время года </a:t>
            </a:r>
          </a:p>
          <a:p>
            <a:pPr marL="0" indent="0">
              <a:buNone/>
            </a:pPr>
            <a:r>
              <a:rPr lang="ru-RU" dirty="0"/>
              <a:t>Надо благодарно принимать. </a:t>
            </a:r>
          </a:p>
        </p:txBody>
      </p:sp>
      <p:pic>
        <p:nvPicPr>
          <p:cNvPr id="4" name="Рисунок 3" descr="растительность, тропа, лес, дерев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4191010" cy="23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5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459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</vt:lpstr>
      <vt:lpstr>Презентация PowerPoint</vt:lpstr>
      <vt:lpstr>Цели</vt:lpstr>
      <vt:lpstr>Синтаксический разбор предложения. </vt:lpstr>
      <vt:lpstr>Составьте предложение по схеме:</vt:lpstr>
      <vt:lpstr>Подобрать к существительным определения</vt:lpstr>
      <vt:lpstr>А.С. Пушкин «Осень»</vt:lpstr>
      <vt:lpstr>А.С. Пушкин «Евгений Онегин”</vt:lpstr>
      <vt:lpstr> Сочинение по данному началу, подчеркнуть в описании  определения  </vt:lpstr>
      <vt:lpstr>Выпишите словосочетания</vt:lpstr>
      <vt:lpstr>Замените согласованные определения несогласованными, и наоборот, несогласованные – согласованными (задание ГИА):</vt:lpstr>
      <vt:lpstr>Презентация PowerPoint</vt:lpstr>
      <vt:lpstr>Работа с деформированным текстом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9</cp:revision>
  <dcterms:modified xsi:type="dcterms:W3CDTF">2013-09-18T22:37:56Z</dcterms:modified>
</cp:coreProperties>
</file>