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1" r:id="rId5"/>
    <p:sldId id="264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10" Type="http://schemas.microsoft.com/office/2007/relationships/hdphoto" Target="../media/hdphoto3.wdp"/><Relationship Id="rId4" Type="http://schemas.openxmlformats.org/officeDocument/2006/relationships/image" Target="../media/image5.jp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ka.biz/images/uploads/v296-481-7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02" y="-611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02236" y="16915"/>
            <a:ext cx="533306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Мультимедийное дидактическое 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пособие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85801" y="6021288"/>
            <a:ext cx="35494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Айзенштадт З.А МБДОУ №411</a:t>
            </a:r>
          </a:p>
          <a:p>
            <a:pPr algn="ctr"/>
            <a:r>
              <a:rPr lang="ru-RU" sz="2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Г.о</a:t>
            </a:r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Самара</a:t>
            </a:r>
            <a:endParaRPr lang="ru-RU" sz="2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628800"/>
            <a:ext cx="7541039" cy="2123658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Правила поведения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зимой.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101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4483"/>
            <a:ext cx="9196552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90557" y="836712"/>
            <a:ext cx="7747634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Ответь на вопрос </a:t>
            </a:r>
          </a:p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выбери правильный </a:t>
            </a:r>
          </a:p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ответ</a:t>
            </a:r>
            <a:endParaRPr lang="ru-RU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2967335"/>
            <a:ext cx="2808312" cy="333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5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70276" cy="69026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4043" y="0"/>
            <a:ext cx="844288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Сколько можно съесть сосулек</a:t>
            </a:r>
          </a:p>
          <a:p>
            <a:pPr algn="ctr"/>
            <a:r>
              <a:rPr lang="ru-RU" sz="48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морозе?</a:t>
            </a:r>
            <a:endParaRPr lang="ru-RU" sz="48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949138"/>
            <a:ext cx="7920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u="sng" dirty="0">
                <a:solidFill>
                  <a:schemeClr val="bg1"/>
                </a:solidFill>
              </a:rPr>
              <a:t> 1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52262" y="4534508"/>
            <a:ext cx="6548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u="sng" dirty="0">
                <a:solidFill>
                  <a:schemeClr val="bg1">
                    <a:lumMod val="95000"/>
                  </a:schemeClr>
                </a:solidFill>
              </a:rPr>
              <a:t>2</a:t>
            </a:r>
            <a:endParaRPr lang="ru-RU" sz="6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80526" y="4581128"/>
            <a:ext cx="10983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u="sng" dirty="0">
                <a:solidFill>
                  <a:schemeClr val="bg1">
                    <a:lumMod val="95000"/>
                  </a:schemeClr>
                </a:solidFill>
              </a:rPr>
              <a:t>3   </a:t>
            </a:r>
            <a:endParaRPr lang="ru-RU" sz="6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7021" y="2276872"/>
            <a:ext cx="333623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одной</a:t>
            </a:r>
            <a:endParaRPr lang="ru-RU" sz="6000" b="1" cap="none" spc="0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778" y="3408001"/>
            <a:ext cx="2843202" cy="320643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084" y="1916832"/>
            <a:ext cx="1811263" cy="194668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2" b="98512" l="0" r="998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837" y="1701450"/>
            <a:ext cx="2073661" cy="178712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84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3059" y="4293096"/>
            <a:ext cx="2349488" cy="20248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84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631" y="4293096"/>
            <a:ext cx="2224159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1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276" y="0"/>
            <a:ext cx="9196552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656" y="1412776"/>
            <a:ext cx="3602320" cy="2664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515" y="1412776"/>
            <a:ext cx="4286214" cy="2664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102" y="4365104"/>
            <a:ext cx="4001579" cy="22300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488" y="4353342"/>
            <a:ext cx="3602320" cy="232143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86429" y="260648"/>
            <a:ext cx="87533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Где </a:t>
            </a:r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можно</a:t>
            </a:r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кататься с горки?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350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" y="0"/>
            <a:ext cx="9170276" cy="6889138"/>
          </a:xfrm>
          <a:prstGeom prst="rect">
            <a:avLst/>
          </a:prstGeom>
        </p:spPr>
      </p:pic>
      <p:pic>
        <p:nvPicPr>
          <p:cNvPr id="1026" name="Picture 2" descr="http://severstolici.ru/upload/resize_cache/iblock/406/300_0_1/406b53103ce63bce40dfe867368a504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4303010"/>
            <a:ext cx="3213461" cy="214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s301612.vk.com/u99266352/148886799/z_236e42d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692706"/>
            <a:ext cx="1730320" cy="251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artoon.kulichki.com/other/image/other63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0406" y="1988840"/>
            <a:ext cx="308219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xn----8sbiecm6bhdx8i.xn--p1ai/sites/default/files/zima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0406" y="4303010"/>
            <a:ext cx="3082191" cy="211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29734" y="476672"/>
            <a:ext cx="6574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Где</a:t>
            </a:r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опасно кататься?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101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552" y="-1"/>
            <a:ext cx="9196552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83404" y="620688"/>
            <a:ext cx="4944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Отгадай загадку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028616"/>
            <a:ext cx="6726329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Под ногами всё куда-то</a:t>
            </a:r>
          </a:p>
          <a:p>
            <a:pPr algn="ctr"/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Ускользает и плывёт</a:t>
            </a:r>
          </a:p>
          <a:p>
            <a:pPr algn="ctr"/>
            <a:r>
              <a:rPr lang="ru-RU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 смешно. И страшновато:</a:t>
            </a:r>
          </a:p>
          <a:p>
            <a:pPr algn="ctr"/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 дороге….</a:t>
            </a:r>
            <a:endParaRPr lang="ru-RU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4149080"/>
            <a:ext cx="2903076" cy="236805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061502" y="5661248"/>
            <a:ext cx="2612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гололёд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74387" y="4991032"/>
            <a:ext cx="2071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Ответ: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243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70276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239" y="4365104"/>
            <a:ext cx="3168281" cy="20419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37153" y="548680"/>
            <a:ext cx="6306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опасно кататься?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466841"/>
            <a:ext cx="3829225" cy="19402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628800"/>
            <a:ext cx="3829226" cy="252448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3931" y="1628801"/>
            <a:ext cx="3277589" cy="241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4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9170276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930573" y="2967335"/>
            <a:ext cx="528285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Молодцы</a:t>
            </a:r>
            <a:endParaRPr lang="ru-RU" sz="96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312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72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Абрам Кузин</dc:creator>
  <cp:lastModifiedBy>Комп</cp:lastModifiedBy>
  <cp:revision>35</cp:revision>
  <dcterms:created xsi:type="dcterms:W3CDTF">2016-01-24T07:19:32Z</dcterms:created>
  <dcterms:modified xsi:type="dcterms:W3CDTF">2016-01-26T20:54:22Z</dcterms:modified>
</cp:coreProperties>
</file>